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10"/>
  </p:notesMasterIdLst>
  <p:sldIdLst>
    <p:sldId id="281" r:id="rId3"/>
    <p:sldId id="283" r:id="rId4"/>
    <p:sldId id="268" r:id="rId5"/>
    <p:sldId id="288" r:id="rId6"/>
    <p:sldId id="292" r:id="rId7"/>
    <p:sldId id="267" r:id="rId8"/>
    <p:sldId id="272" r:id="rId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3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1C24"/>
    <a:srgbClr val="F2BF27"/>
    <a:srgbClr val="FFCE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p:cViewPr varScale="1">
        <p:scale>
          <a:sx n="107" d="100"/>
          <a:sy n="107" d="100"/>
        </p:scale>
        <p:origin x="-180" y="-660"/>
      </p:cViewPr>
      <p:guideLst>
        <p:guide orient="horz" pos="1938"/>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5DA3F-ED3A-4897-B8F3-C49A97F730D1}" type="datetimeFigureOut">
              <a:rPr lang="ko-KR" altLang="en-US" smtClean="0"/>
              <a:pPr/>
              <a:t>2020-10-31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9ED4F-90B4-4BD8-A817-6A0A9D03637F}" type="slidenum">
              <a:rPr lang="ko-KR" altLang="en-US" smtClean="0"/>
              <a:pPr/>
              <a:t>‹#›</a:t>
            </a:fld>
            <a:endParaRPr lang="ko-KR" altLang="en-US"/>
          </a:p>
        </p:txBody>
      </p:sp>
    </p:spTree>
    <p:extLst>
      <p:ext uri="{BB962C8B-B14F-4D97-AF65-F5344CB8AC3E}">
        <p14:creationId xmlns:p14="http://schemas.microsoft.com/office/powerpoint/2010/main" xmlns="" val="334180048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757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solidFill>
          <a:srgbClr val="FFCE29"/>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5143501"/>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xmlns="" val="263959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4572000"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57904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solidFill>
          <a:schemeClr val="accent1"/>
        </a:solidFill>
        <a:effectLst/>
      </p:bgPr>
    </p:bg>
    <p:spTree>
      <p:nvGrpSpPr>
        <p:cNvPr id="1" name=""/>
        <p:cNvGrpSpPr/>
        <p:nvPr/>
      </p:nvGrpSpPr>
      <p:grpSpPr>
        <a:xfrm>
          <a:off x="0" y="0"/>
          <a:ext cx="0" cy="0"/>
          <a:chOff x="0" y="0"/>
          <a:chExt cx="0" cy="0"/>
        </a:xfrm>
      </p:grpSpPr>
      <p:sp>
        <p:nvSpPr>
          <p:cNvPr id="12" name="그림 개체 틀 11">
            <a:extLst>
              <a:ext uri="{FF2B5EF4-FFF2-40B4-BE49-F238E27FC236}">
                <a16:creationId xmlns="" xmlns:a16="http://schemas.microsoft.com/office/drawing/2014/main" id="{BC15B180-CBF0-499C-A764-95FA7614ACA6}"/>
              </a:ext>
            </a:extLst>
          </p:cNvPr>
          <p:cNvSpPr>
            <a:spLocks noGrp="1"/>
          </p:cNvSpPr>
          <p:nvPr>
            <p:ph type="pic" idx="1" hasCustomPrompt="1"/>
          </p:nvPr>
        </p:nvSpPr>
        <p:spPr>
          <a:xfrm>
            <a:off x="6984000" y="-1"/>
            <a:ext cx="2160000" cy="5143501"/>
          </a:xfrm>
          <a:custGeom>
            <a:avLst/>
            <a:gdLst>
              <a:gd name="connsiteX0" fmla="*/ 0 w 2160000"/>
              <a:gd name="connsiteY0" fmla="*/ 1425596 h 5143501"/>
              <a:gd name="connsiteX1" fmla="*/ 651889 w 2160000"/>
              <a:gd name="connsiteY1" fmla="*/ 2077485 h 5143501"/>
              <a:gd name="connsiteX2" fmla="*/ 0 w 2160000"/>
              <a:gd name="connsiteY2" fmla="*/ 2729373 h 5143501"/>
              <a:gd name="connsiteX3" fmla="*/ 0 w 2160000"/>
              <a:gd name="connsiteY3" fmla="*/ 0 h 5143501"/>
              <a:gd name="connsiteX4" fmla="*/ 2160000 w 2160000"/>
              <a:gd name="connsiteY4" fmla="*/ 0 h 5143501"/>
              <a:gd name="connsiteX5" fmla="*/ 2160000 w 2160000"/>
              <a:gd name="connsiteY5" fmla="*/ 5143501 h 5143501"/>
              <a:gd name="connsiteX6" fmla="*/ 0 w 2160000"/>
              <a:gd name="connsiteY6" fmla="*/ 5143501 h 5143501"/>
              <a:gd name="connsiteX7" fmla="*/ 0 w 2160000"/>
              <a:gd name="connsiteY7" fmla="*/ 2856759 h 5143501"/>
              <a:gd name="connsiteX8" fmla="*/ 779274 w 2160000"/>
              <a:gd name="connsiteY8" fmla="*/ 2077485 h 5143501"/>
              <a:gd name="connsiteX9" fmla="*/ 0 w 2160000"/>
              <a:gd name="connsiteY9" fmla="*/ 129821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00" h="5143501">
                <a:moveTo>
                  <a:pt x="0" y="1425596"/>
                </a:moveTo>
                <a:lnTo>
                  <a:pt x="651889" y="2077485"/>
                </a:lnTo>
                <a:lnTo>
                  <a:pt x="0" y="2729373"/>
                </a:lnTo>
                <a:close/>
                <a:moveTo>
                  <a:pt x="0" y="0"/>
                </a:moveTo>
                <a:lnTo>
                  <a:pt x="2160000" y="0"/>
                </a:lnTo>
                <a:lnTo>
                  <a:pt x="2160000" y="5143501"/>
                </a:lnTo>
                <a:lnTo>
                  <a:pt x="0" y="5143501"/>
                </a:lnTo>
                <a:lnTo>
                  <a:pt x="0" y="2856759"/>
                </a:lnTo>
                <a:lnTo>
                  <a:pt x="779274" y="2077485"/>
                </a:lnTo>
                <a:lnTo>
                  <a:pt x="0" y="1298211"/>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그림 개체 틀 13">
            <a:extLst>
              <a:ext uri="{FF2B5EF4-FFF2-40B4-BE49-F238E27FC236}">
                <a16:creationId xmlns="" xmlns:a16="http://schemas.microsoft.com/office/drawing/2014/main" id="{1FA03D3A-E0EA-4B8F-B538-58CE5D4DB322}"/>
              </a:ext>
            </a:extLst>
          </p:cNvPr>
          <p:cNvSpPr>
            <a:spLocks noGrp="1"/>
          </p:cNvSpPr>
          <p:nvPr>
            <p:ph type="pic" idx="12" hasCustomPrompt="1"/>
          </p:nvPr>
        </p:nvSpPr>
        <p:spPr>
          <a:xfrm>
            <a:off x="4734004" y="2131318"/>
            <a:ext cx="2160000" cy="3012182"/>
          </a:xfrm>
          <a:custGeom>
            <a:avLst/>
            <a:gdLst>
              <a:gd name="connsiteX0" fmla="*/ 1563187 w 2160000"/>
              <a:gd name="connsiteY0" fmla="*/ 0 h 3012182"/>
              <a:gd name="connsiteX1" fmla="*/ 2160000 w 2160000"/>
              <a:gd name="connsiteY1" fmla="*/ 0 h 3012182"/>
              <a:gd name="connsiteX2" fmla="*/ 2160000 w 2160000"/>
              <a:gd name="connsiteY2" fmla="*/ 596813 h 3012182"/>
              <a:gd name="connsiteX3" fmla="*/ 0 w 2160000"/>
              <a:gd name="connsiteY3" fmla="*/ 0 h 3012182"/>
              <a:gd name="connsiteX4" fmla="*/ 1435802 w 2160000"/>
              <a:gd name="connsiteY4" fmla="*/ 0 h 3012182"/>
              <a:gd name="connsiteX5" fmla="*/ 2160000 w 2160000"/>
              <a:gd name="connsiteY5" fmla="*/ 724199 h 3012182"/>
              <a:gd name="connsiteX6" fmla="*/ 2160000 w 2160000"/>
              <a:gd name="connsiteY6" fmla="*/ 3012182 h 3012182"/>
              <a:gd name="connsiteX7" fmla="*/ 0 w 2160000"/>
              <a:gd name="connsiteY7" fmla="*/ 3012182 h 301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012182">
                <a:moveTo>
                  <a:pt x="1563187" y="0"/>
                </a:moveTo>
                <a:lnTo>
                  <a:pt x="2160000" y="0"/>
                </a:lnTo>
                <a:lnTo>
                  <a:pt x="2160000" y="596813"/>
                </a:lnTo>
                <a:close/>
                <a:moveTo>
                  <a:pt x="0" y="0"/>
                </a:moveTo>
                <a:lnTo>
                  <a:pt x="1435802" y="0"/>
                </a:lnTo>
                <a:lnTo>
                  <a:pt x="2160000" y="724199"/>
                </a:lnTo>
                <a:lnTo>
                  <a:pt x="2160000" y="3012182"/>
                </a:lnTo>
                <a:lnTo>
                  <a:pt x="0" y="3012182"/>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3492000" y="2131318"/>
            <a:ext cx="1152008" cy="301218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그림 개체 틀 12">
            <a:extLst>
              <a:ext uri="{FF2B5EF4-FFF2-40B4-BE49-F238E27FC236}">
                <a16:creationId xmlns="" xmlns:a16="http://schemas.microsoft.com/office/drawing/2014/main" id="{1EBCCB12-3AC7-4A57-8E11-5324E7CB7D04}"/>
              </a:ext>
            </a:extLst>
          </p:cNvPr>
          <p:cNvSpPr>
            <a:spLocks noGrp="1"/>
          </p:cNvSpPr>
          <p:nvPr>
            <p:ph type="pic" idx="14" hasCustomPrompt="1"/>
          </p:nvPr>
        </p:nvSpPr>
        <p:spPr>
          <a:xfrm>
            <a:off x="3492000" y="-1"/>
            <a:ext cx="3393830" cy="2043485"/>
          </a:xfrm>
          <a:custGeom>
            <a:avLst/>
            <a:gdLst>
              <a:gd name="connsiteX0" fmla="*/ 3393830 w 3393830"/>
              <a:gd name="connsiteY0" fmla="*/ 1435011 h 2043485"/>
              <a:gd name="connsiteX1" fmla="*/ 3393830 w 3393830"/>
              <a:gd name="connsiteY1" fmla="*/ 2043485 h 2043485"/>
              <a:gd name="connsiteX2" fmla="*/ 2785356 w 3393830"/>
              <a:gd name="connsiteY2" fmla="*/ 2043485 h 2043485"/>
              <a:gd name="connsiteX3" fmla="*/ 0 w 3393830"/>
              <a:gd name="connsiteY3" fmla="*/ 0 h 2043485"/>
              <a:gd name="connsiteX4" fmla="*/ 3393830 w 3393830"/>
              <a:gd name="connsiteY4" fmla="*/ 0 h 2043485"/>
              <a:gd name="connsiteX5" fmla="*/ 3393830 w 3393830"/>
              <a:gd name="connsiteY5" fmla="*/ 1307626 h 2043485"/>
              <a:gd name="connsiteX6" fmla="*/ 2657971 w 3393830"/>
              <a:gd name="connsiteY6" fmla="*/ 2043485 h 2043485"/>
              <a:gd name="connsiteX7" fmla="*/ 0 w 3393830"/>
              <a:gd name="connsiteY7" fmla="*/ 2043485 h 204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830" h="2043485">
                <a:moveTo>
                  <a:pt x="3393830" y="1435011"/>
                </a:moveTo>
                <a:lnTo>
                  <a:pt x="3393830" y="2043485"/>
                </a:lnTo>
                <a:lnTo>
                  <a:pt x="2785356" y="2043485"/>
                </a:lnTo>
                <a:close/>
                <a:moveTo>
                  <a:pt x="0" y="0"/>
                </a:moveTo>
                <a:lnTo>
                  <a:pt x="3393830" y="0"/>
                </a:lnTo>
                <a:lnTo>
                  <a:pt x="3393830" y="1307626"/>
                </a:lnTo>
                <a:lnTo>
                  <a:pt x="2657971" y="2043485"/>
                </a:lnTo>
                <a:lnTo>
                  <a:pt x="0" y="204348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558779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Images and Contents Layout">
    <p:bg>
      <p:bgPr>
        <a:solidFill>
          <a:schemeClr val="accent1"/>
        </a:solidFill>
        <a:effectLst/>
      </p:bgPr>
    </p:bg>
    <p:spTree>
      <p:nvGrpSpPr>
        <p:cNvPr id="1" name=""/>
        <p:cNvGrpSpPr/>
        <p:nvPr/>
      </p:nvGrpSpPr>
      <p:grpSpPr>
        <a:xfrm>
          <a:off x="0" y="0"/>
          <a:ext cx="0" cy="0"/>
          <a:chOff x="0" y="0"/>
          <a:chExt cx="0" cy="0"/>
        </a:xfrm>
      </p:grpSpPr>
      <p:sp>
        <p:nvSpPr>
          <p:cNvPr id="24" name="그림 개체 틀 23">
            <a:extLst>
              <a:ext uri="{FF2B5EF4-FFF2-40B4-BE49-F238E27FC236}">
                <a16:creationId xmlns="" xmlns:a16="http://schemas.microsoft.com/office/drawing/2014/main" id="{6F099B2E-9C61-4C91-AB24-AB7B70E2D2E0}"/>
              </a:ext>
            </a:extLst>
          </p:cNvPr>
          <p:cNvSpPr>
            <a:spLocks noGrp="1"/>
          </p:cNvSpPr>
          <p:nvPr>
            <p:ph type="pic" idx="18" hasCustomPrompt="1"/>
          </p:nvPr>
        </p:nvSpPr>
        <p:spPr>
          <a:xfrm>
            <a:off x="7301328" y="1495130"/>
            <a:ext cx="1840931" cy="3649326"/>
          </a:xfrm>
          <a:custGeom>
            <a:avLst/>
            <a:gdLst>
              <a:gd name="connsiteX0" fmla="*/ 540722 w 1840931"/>
              <a:gd name="connsiteY0" fmla="*/ 1288720 h 3649326"/>
              <a:gd name="connsiteX1" fmla="*/ 1084110 w 1840931"/>
              <a:gd name="connsiteY1" fmla="*/ 1832108 h 3649326"/>
              <a:gd name="connsiteX2" fmla="*/ 548200 w 1840931"/>
              <a:gd name="connsiteY2" fmla="*/ 2368018 h 3649326"/>
              <a:gd name="connsiteX3" fmla="*/ 0 w 1840931"/>
              <a:gd name="connsiteY3" fmla="*/ 1824663 h 3649326"/>
              <a:gd name="connsiteX4" fmla="*/ 1840931 w 1840931"/>
              <a:gd name="connsiteY4" fmla="*/ 0 h 3649326"/>
              <a:gd name="connsiteX5" fmla="*/ 1840931 w 1840931"/>
              <a:gd name="connsiteY5" fmla="*/ 3649326 h 3649326"/>
              <a:gd name="connsiteX6" fmla="*/ 609809 w 1840931"/>
              <a:gd name="connsiteY6" fmla="*/ 2429083 h 3649326"/>
              <a:gd name="connsiteX7" fmla="*/ 1206783 w 1840931"/>
              <a:gd name="connsiteY7" fmla="*/ 1832108 h 3649326"/>
              <a:gd name="connsiteX8" fmla="*/ 602331 w 1840931"/>
              <a:gd name="connsiteY8" fmla="*/ 1227655 h 36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931" h="3649326">
                <a:moveTo>
                  <a:pt x="540722" y="1288720"/>
                </a:moveTo>
                <a:lnTo>
                  <a:pt x="1084110" y="1832108"/>
                </a:lnTo>
                <a:lnTo>
                  <a:pt x="548200" y="2368018"/>
                </a:lnTo>
                <a:lnTo>
                  <a:pt x="0" y="1824663"/>
                </a:lnTo>
                <a:close/>
                <a:moveTo>
                  <a:pt x="1840931" y="0"/>
                </a:moveTo>
                <a:lnTo>
                  <a:pt x="1840931" y="3649326"/>
                </a:lnTo>
                <a:lnTo>
                  <a:pt x="609809" y="2429083"/>
                </a:lnTo>
                <a:lnTo>
                  <a:pt x="1206783" y="1832108"/>
                </a:lnTo>
                <a:lnTo>
                  <a:pt x="602331" y="122765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3" name="그림 개체 틀 22">
            <a:extLst>
              <a:ext uri="{FF2B5EF4-FFF2-40B4-BE49-F238E27FC236}">
                <a16:creationId xmlns="" xmlns:a16="http://schemas.microsoft.com/office/drawing/2014/main" id="{02450FB2-6A00-42CF-B869-69B7A802C2C5}"/>
              </a:ext>
            </a:extLst>
          </p:cNvPr>
          <p:cNvSpPr>
            <a:spLocks noGrp="1"/>
          </p:cNvSpPr>
          <p:nvPr>
            <p:ph type="pic" idx="19" hasCustomPrompt="1"/>
          </p:nvPr>
        </p:nvSpPr>
        <p:spPr>
          <a:xfrm>
            <a:off x="5476381" y="3386021"/>
            <a:ext cx="3530788" cy="1769004"/>
          </a:xfrm>
          <a:custGeom>
            <a:avLst/>
            <a:gdLst>
              <a:gd name="connsiteX0" fmla="*/ 2368610 w 3530788"/>
              <a:gd name="connsiteY0" fmla="*/ 604337 h 1769004"/>
              <a:gd name="connsiteX1" fmla="*/ 3530788 w 3530788"/>
              <a:gd name="connsiteY1" fmla="*/ 1761052 h 1769004"/>
              <a:gd name="connsiteX2" fmla="*/ 0 w 3530788"/>
              <a:gd name="connsiteY2" fmla="*/ 1769004 h 1769004"/>
              <a:gd name="connsiteX3" fmla="*/ 1159186 w 3530788"/>
              <a:gd name="connsiteY3" fmla="*/ 604826 h 1769004"/>
              <a:gd name="connsiteX4" fmla="*/ 1763653 w 3530788"/>
              <a:gd name="connsiteY4" fmla="*/ 1209294 h 1769004"/>
              <a:gd name="connsiteX5" fmla="*/ 1761418 w 3530788"/>
              <a:gd name="connsiteY5" fmla="*/ 0 h 1769004"/>
              <a:gd name="connsiteX6" fmla="*/ 2307129 w 3530788"/>
              <a:gd name="connsiteY6" fmla="*/ 543145 h 1769004"/>
              <a:gd name="connsiteX7" fmla="*/ 1763653 w 3530788"/>
              <a:gd name="connsiteY7" fmla="*/ 1086621 h 1769004"/>
              <a:gd name="connsiteX8" fmla="*/ 1220390 w 3530788"/>
              <a:gd name="connsiteY8" fmla="*/ 543358 h 176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788" h="1769004">
                <a:moveTo>
                  <a:pt x="2368610" y="604337"/>
                </a:moveTo>
                <a:lnTo>
                  <a:pt x="3530788" y="1761052"/>
                </a:lnTo>
                <a:lnTo>
                  <a:pt x="0" y="1769004"/>
                </a:lnTo>
                <a:lnTo>
                  <a:pt x="1159186" y="604826"/>
                </a:lnTo>
                <a:lnTo>
                  <a:pt x="1763653" y="1209294"/>
                </a:lnTo>
                <a:close/>
                <a:moveTo>
                  <a:pt x="1761418" y="0"/>
                </a:moveTo>
                <a:lnTo>
                  <a:pt x="2307129" y="543145"/>
                </a:lnTo>
                <a:lnTo>
                  <a:pt x="1763653" y="1086621"/>
                </a:lnTo>
                <a:lnTo>
                  <a:pt x="1220390" y="543358"/>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2" name="그림 개체 틀 21">
            <a:extLst>
              <a:ext uri="{FF2B5EF4-FFF2-40B4-BE49-F238E27FC236}">
                <a16:creationId xmlns="" xmlns:a16="http://schemas.microsoft.com/office/drawing/2014/main" id="{818F7804-9A99-482C-9BFA-8B2E895ADDDC}"/>
              </a:ext>
            </a:extLst>
          </p:cNvPr>
          <p:cNvSpPr>
            <a:spLocks noGrp="1"/>
          </p:cNvSpPr>
          <p:nvPr>
            <p:ph type="pic" idx="20" hasCustomPrompt="1"/>
          </p:nvPr>
        </p:nvSpPr>
        <p:spPr>
          <a:xfrm>
            <a:off x="3491431" y="1495130"/>
            <a:ext cx="3681862" cy="3649326"/>
          </a:xfrm>
          <a:custGeom>
            <a:avLst/>
            <a:gdLst>
              <a:gd name="connsiteX0" fmla="*/ 3143876 w 3681862"/>
              <a:gd name="connsiteY0" fmla="*/ 1291431 h 3649326"/>
              <a:gd name="connsiteX1" fmla="*/ 3681862 w 3681862"/>
              <a:gd name="connsiteY1" fmla="*/ 1824663 h 3649326"/>
              <a:gd name="connsiteX2" fmla="*/ 3136398 w 3681862"/>
              <a:gd name="connsiteY2" fmla="*/ 2365307 h 3649326"/>
              <a:gd name="connsiteX3" fmla="*/ 2603199 w 3681862"/>
              <a:gd name="connsiteY3" fmla="*/ 1832108 h 3649326"/>
              <a:gd name="connsiteX4" fmla="*/ 1840931 w 3681862"/>
              <a:gd name="connsiteY4" fmla="*/ 0 h 3649326"/>
              <a:gd name="connsiteX5" fmla="*/ 3082267 w 3681862"/>
              <a:gd name="connsiteY5" fmla="*/ 1230367 h 3649326"/>
              <a:gd name="connsiteX6" fmla="*/ 2480526 w 3681862"/>
              <a:gd name="connsiteY6" fmla="*/ 1832108 h 3649326"/>
              <a:gd name="connsiteX7" fmla="*/ 3074789 w 3681862"/>
              <a:gd name="connsiteY7" fmla="*/ 2426371 h 3649326"/>
              <a:gd name="connsiteX8" fmla="*/ 1840931 w 3681862"/>
              <a:gd name="connsiteY8" fmla="*/ 3649326 h 3649326"/>
              <a:gd name="connsiteX9" fmla="*/ 0 w 3681862"/>
              <a:gd name="connsiteY9" fmla="*/ 1824663 h 364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862" h="3649326">
                <a:moveTo>
                  <a:pt x="3143876" y="1291431"/>
                </a:moveTo>
                <a:lnTo>
                  <a:pt x="3681862" y="1824663"/>
                </a:lnTo>
                <a:lnTo>
                  <a:pt x="3136398" y="2365307"/>
                </a:lnTo>
                <a:lnTo>
                  <a:pt x="2603199" y="1832108"/>
                </a:lnTo>
                <a:close/>
                <a:moveTo>
                  <a:pt x="1840931" y="0"/>
                </a:moveTo>
                <a:lnTo>
                  <a:pt x="3082267" y="1230367"/>
                </a:lnTo>
                <a:lnTo>
                  <a:pt x="2480526" y="1832108"/>
                </a:lnTo>
                <a:lnTo>
                  <a:pt x="3074789" y="2426371"/>
                </a:lnTo>
                <a:lnTo>
                  <a:pt x="1840931" y="3649326"/>
                </a:lnTo>
                <a:lnTo>
                  <a:pt x="0" y="1824663"/>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1" name="그림 개체 틀 20">
            <a:extLst>
              <a:ext uri="{FF2B5EF4-FFF2-40B4-BE49-F238E27FC236}">
                <a16:creationId xmlns="" xmlns:a16="http://schemas.microsoft.com/office/drawing/2014/main" id="{59353D25-D7C0-4FC1-88CF-A55DAFC5690D}"/>
              </a:ext>
            </a:extLst>
          </p:cNvPr>
          <p:cNvSpPr>
            <a:spLocks noGrp="1"/>
          </p:cNvSpPr>
          <p:nvPr>
            <p:ph type="pic" idx="21" hasCustomPrompt="1"/>
          </p:nvPr>
        </p:nvSpPr>
        <p:spPr>
          <a:xfrm>
            <a:off x="5396868" y="-11318"/>
            <a:ext cx="3681862" cy="3267664"/>
          </a:xfrm>
          <a:custGeom>
            <a:avLst/>
            <a:gdLst>
              <a:gd name="connsiteX0" fmla="*/ 1843166 w 3681862"/>
              <a:gd name="connsiteY0" fmla="*/ 2193152 h 3267664"/>
              <a:gd name="connsiteX1" fmla="*/ 2381694 w 3681862"/>
              <a:gd name="connsiteY1" fmla="*/ 2731680 h 3267664"/>
              <a:gd name="connsiteX2" fmla="*/ 1840931 w 3681862"/>
              <a:gd name="connsiteY2" fmla="*/ 3267664 h 3267664"/>
              <a:gd name="connsiteX3" fmla="*/ 1302413 w 3681862"/>
              <a:gd name="connsiteY3" fmla="*/ 2733905 h 3267664"/>
              <a:gd name="connsiteX4" fmla="*/ 1467221 w 3681862"/>
              <a:gd name="connsiteY4" fmla="*/ 0 h 3267664"/>
              <a:gd name="connsiteX5" fmla="*/ 2284092 w 3681862"/>
              <a:gd name="connsiteY5" fmla="*/ 19269 h 3267664"/>
              <a:gd name="connsiteX6" fmla="*/ 3681862 w 3681862"/>
              <a:gd name="connsiteY6" fmla="*/ 1443001 h 3267664"/>
              <a:gd name="connsiteX7" fmla="*/ 2443303 w 3681862"/>
              <a:gd name="connsiteY7" fmla="*/ 2670616 h 3267664"/>
              <a:gd name="connsiteX8" fmla="*/ 1843166 w 3681862"/>
              <a:gd name="connsiteY8" fmla="*/ 2070479 h 3267664"/>
              <a:gd name="connsiteX9" fmla="*/ 1240805 w 3681862"/>
              <a:gd name="connsiteY9" fmla="*/ 2672841 h 3267664"/>
              <a:gd name="connsiteX10" fmla="*/ 0 w 3681862"/>
              <a:gd name="connsiteY10" fmla="*/ 1443001 h 32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1862" h="3267664">
                <a:moveTo>
                  <a:pt x="1843166" y="2193152"/>
                </a:moveTo>
                <a:lnTo>
                  <a:pt x="2381694" y="2731680"/>
                </a:lnTo>
                <a:lnTo>
                  <a:pt x="1840931" y="3267664"/>
                </a:lnTo>
                <a:lnTo>
                  <a:pt x="1302413" y="2733905"/>
                </a:lnTo>
                <a:close/>
                <a:moveTo>
                  <a:pt x="1467221" y="0"/>
                </a:moveTo>
                <a:cubicBezTo>
                  <a:pt x="1832276" y="3773"/>
                  <a:pt x="1919036" y="-406"/>
                  <a:pt x="2284092" y="19269"/>
                </a:cubicBezTo>
                <a:lnTo>
                  <a:pt x="3681862" y="1443001"/>
                </a:lnTo>
                <a:lnTo>
                  <a:pt x="2443303" y="2670616"/>
                </a:lnTo>
                <a:lnTo>
                  <a:pt x="1843166" y="2070479"/>
                </a:lnTo>
                <a:lnTo>
                  <a:pt x="1240805" y="2672841"/>
                </a:lnTo>
                <a:lnTo>
                  <a:pt x="0" y="1443001"/>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1313711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4" hasCustomPrompt="1"/>
          </p:nvPr>
        </p:nvSpPr>
        <p:spPr>
          <a:xfrm>
            <a:off x="395536" y="1267206"/>
            <a:ext cx="1440160" cy="172819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395536" y="3075806"/>
            <a:ext cx="1440160" cy="172819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1911680" y="1267206"/>
            <a:ext cx="1440160" cy="172819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1911680" y="3075806"/>
            <a:ext cx="1440160" cy="172819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p:cNvSpPr>
            <a:spLocks noGrp="1"/>
          </p:cNvSpPr>
          <p:nvPr>
            <p:ph type="pic" idx="18" hasCustomPrompt="1"/>
          </p:nvPr>
        </p:nvSpPr>
        <p:spPr>
          <a:xfrm>
            <a:off x="5736054" y="1267206"/>
            <a:ext cx="1440160" cy="172819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Picture Placeholder 2"/>
          <p:cNvSpPr>
            <a:spLocks noGrp="1"/>
          </p:cNvSpPr>
          <p:nvPr>
            <p:ph type="pic" idx="19" hasCustomPrompt="1"/>
          </p:nvPr>
        </p:nvSpPr>
        <p:spPr>
          <a:xfrm>
            <a:off x="5736055" y="3075806"/>
            <a:ext cx="1440160" cy="172819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7" name="Picture Placeholder 2"/>
          <p:cNvSpPr>
            <a:spLocks noGrp="1"/>
          </p:cNvSpPr>
          <p:nvPr>
            <p:ph type="pic" idx="20" hasCustomPrompt="1"/>
          </p:nvPr>
        </p:nvSpPr>
        <p:spPr>
          <a:xfrm>
            <a:off x="7252198" y="1267206"/>
            <a:ext cx="1440160" cy="172819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8" name="Picture Placeholder 2"/>
          <p:cNvSpPr>
            <a:spLocks noGrp="1"/>
          </p:cNvSpPr>
          <p:nvPr>
            <p:ph type="pic" idx="21" hasCustomPrompt="1"/>
          </p:nvPr>
        </p:nvSpPr>
        <p:spPr>
          <a:xfrm>
            <a:off x="7252198" y="3075806"/>
            <a:ext cx="1440160" cy="172819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3427823" y="1275605"/>
            <a:ext cx="2232248" cy="35283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xmlns="" val="3833686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xmlns="" val="1264676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xmlns="" val="73818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Layout">
    <p:bg>
      <p:bgPr>
        <a:solidFill>
          <a:schemeClr val="accent1"/>
        </a:solidFill>
        <a:effectLst/>
      </p:bgPr>
    </p:bg>
    <p:spTree>
      <p:nvGrpSpPr>
        <p:cNvPr id="1" name=""/>
        <p:cNvGrpSpPr/>
        <p:nvPr/>
      </p:nvGrpSpPr>
      <p:grpSpPr>
        <a:xfrm>
          <a:off x="0" y="0"/>
          <a:ext cx="0" cy="0"/>
          <a:chOff x="0" y="0"/>
          <a:chExt cx="0" cy="0"/>
        </a:xfrm>
      </p:grpSpPr>
      <p:grpSp>
        <p:nvGrpSpPr>
          <p:cNvPr id="4" name="그룹 3">
            <a:extLst>
              <a:ext uri="{FF2B5EF4-FFF2-40B4-BE49-F238E27FC236}">
                <a16:creationId xmlns="" xmlns:a16="http://schemas.microsoft.com/office/drawing/2014/main" id="{46628553-F51C-4CE7-A3A6-AB374655DC97}"/>
              </a:ext>
            </a:extLst>
          </p:cNvPr>
          <p:cNvGrpSpPr/>
          <p:nvPr userDrawn="1"/>
        </p:nvGrpSpPr>
        <p:grpSpPr>
          <a:xfrm>
            <a:off x="786525" y="1114965"/>
            <a:ext cx="2320819" cy="2728174"/>
            <a:chOff x="5364088" y="1450891"/>
            <a:chExt cx="2320819" cy="2728174"/>
          </a:xfrm>
        </p:grpSpPr>
        <p:sp>
          <p:nvSpPr>
            <p:cNvPr id="22" name="자유형: 도형 21">
              <a:extLst>
                <a:ext uri="{FF2B5EF4-FFF2-40B4-BE49-F238E27FC236}">
                  <a16:creationId xmlns="" xmlns:a16="http://schemas.microsoft.com/office/drawing/2014/main" id="{B5880087-04C4-411C-AEAA-74B23548761F}"/>
                </a:ext>
              </a:extLst>
            </p:cNvPr>
            <p:cNvSpPr/>
            <p:nvPr userDrawn="1"/>
          </p:nvSpPr>
          <p:spPr>
            <a:xfrm>
              <a:off x="5399290" y="2150906"/>
              <a:ext cx="2261257" cy="2028159"/>
            </a:xfrm>
            <a:custGeom>
              <a:avLst/>
              <a:gdLst>
                <a:gd name="connsiteX0" fmla="*/ 1012851 w 2261257"/>
                <a:gd name="connsiteY0" fmla="*/ 0 h 2028159"/>
                <a:gd name="connsiteX1" fmla="*/ 1226850 w 2261257"/>
                <a:gd name="connsiteY1" fmla="*/ 0 h 2028159"/>
                <a:gd name="connsiteX2" fmla="*/ 1283043 w 2261257"/>
                <a:gd name="connsiteY2" fmla="*/ 449131 h 2028159"/>
                <a:gd name="connsiteX3" fmla="*/ 1318239 w 2261257"/>
                <a:gd name="connsiteY3" fmla="*/ 455866 h 2028159"/>
                <a:gd name="connsiteX4" fmla="*/ 1530113 w 2261257"/>
                <a:gd name="connsiteY4" fmla="*/ 605602 h 2028159"/>
                <a:gd name="connsiteX5" fmla="*/ 1548314 w 2261257"/>
                <a:gd name="connsiteY5" fmla="*/ 639136 h 2028159"/>
                <a:gd name="connsiteX6" fmla="*/ 1577154 w 2261257"/>
                <a:gd name="connsiteY6" fmla="*/ 636229 h 2028159"/>
                <a:gd name="connsiteX7" fmla="*/ 1914152 w 2261257"/>
                <a:gd name="connsiteY7" fmla="*/ 859606 h 2028159"/>
                <a:gd name="connsiteX8" fmla="*/ 1919810 w 2261257"/>
                <a:gd name="connsiteY8" fmla="*/ 877832 h 2028159"/>
                <a:gd name="connsiteX9" fmla="*/ 1932155 w 2261257"/>
                <a:gd name="connsiteY9" fmla="*/ 874000 h 2028159"/>
                <a:gd name="connsiteX10" fmla="*/ 1981836 w 2261257"/>
                <a:gd name="connsiteY10" fmla="*/ 868991 h 2028159"/>
                <a:gd name="connsiteX11" fmla="*/ 2223343 w 2261257"/>
                <a:gd name="connsiteY11" fmla="*/ 1065825 h 2028159"/>
                <a:gd name="connsiteX12" fmla="*/ 2225319 w 2261257"/>
                <a:gd name="connsiteY12" fmla="*/ 1085429 h 2028159"/>
                <a:gd name="connsiteX13" fmla="*/ 2261257 w 2261257"/>
                <a:gd name="connsiteY13" fmla="*/ 1089052 h 2028159"/>
                <a:gd name="connsiteX14" fmla="*/ 2259340 w 2261257"/>
                <a:gd name="connsiteY14" fmla="*/ 1101612 h 2028159"/>
                <a:gd name="connsiteX15" fmla="*/ 1122505 w 2261257"/>
                <a:gd name="connsiteY15" fmla="*/ 2028159 h 2028159"/>
                <a:gd name="connsiteX16" fmla="*/ 14265 w 2261257"/>
                <a:gd name="connsiteY16" fmla="*/ 1212820 h 2028159"/>
                <a:gd name="connsiteX17" fmla="*/ 0 w 2261257"/>
                <a:gd name="connsiteY17" fmla="*/ 1157341 h 2028159"/>
                <a:gd name="connsiteX18" fmla="*/ 3235 w 2261257"/>
                <a:gd name="connsiteY18" fmla="*/ 1157015 h 2028159"/>
                <a:gd name="connsiteX19" fmla="*/ 87605 w 2261257"/>
                <a:gd name="connsiteY19" fmla="*/ 1165520 h 2028159"/>
                <a:gd name="connsiteX20" fmla="*/ 113456 w 2261257"/>
                <a:gd name="connsiteY20" fmla="*/ 1173545 h 2028159"/>
                <a:gd name="connsiteX21" fmla="*/ 128106 w 2261257"/>
                <a:gd name="connsiteY21" fmla="*/ 1155791 h 2028159"/>
                <a:gd name="connsiteX22" fmla="*/ 424127 w 2261257"/>
                <a:gd name="connsiteY22" fmla="*/ 1033175 h 2028159"/>
                <a:gd name="connsiteX23" fmla="*/ 435940 w 2261257"/>
                <a:gd name="connsiteY23" fmla="*/ 1034366 h 2028159"/>
                <a:gd name="connsiteX24" fmla="*/ 427636 w 2261257"/>
                <a:gd name="connsiteY24" fmla="*/ 1007613 h 2028159"/>
                <a:gd name="connsiteX25" fmla="*/ 424127 w 2261257"/>
                <a:gd name="connsiteY25" fmla="*/ 972807 h 2028159"/>
                <a:gd name="connsiteX26" fmla="*/ 562024 w 2261257"/>
                <a:gd name="connsiteY26" fmla="*/ 803613 h 2028159"/>
                <a:gd name="connsiteX27" fmla="*/ 569156 w 2261257"/>
                <a:gd name="connsiteY27" fmla="*/ 802894 h 2028159"/>
                <a:gd name="connsiteX28" fmla="*/ 573923 w 2261257"/>
                <a:gd name="connsiteY28" fmla="*/ 755602 h 2028159"/>
                <a:gd name="connsiteX29" fmla="*/ 903523 w 2261257"/>
                <a:gd name="connsiteY29" fmla="*/ 486970 h 2028159"/>
                <a:gd name="connsiteX30" fmla="*/ 951321 w 2261257"/>
                <a:gd name="connsiteY30" fmla="*/ 491789 h 202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61257" h="2028159">
                  <a:moveTo>
                    <a:pt x="1012851" y="0"/>
                  </a:moveTo>
                  <a:lnTo>
                    <a:pt x="1226850" y="0"/>
                  </a:lnTo>
                  <a:lnTo>
                    <a:pt x="1283043" y="449131"/>
                  </a:lnTo>
                  <a:lnTo>
                    <a:pt x="1318239" y="455866"/>
                  </a:lnTo>
                  <a:cubicBezTo>
                    <a:pt x="1405884" y="478416"/>
                    <a:pt x="1480818" y="532637"/>
                    <a:pt x="1530113" y="605602"/>
                  </a:cubicBezTo>
                  <a:lnTo>
                    <a:pt x="1548314" y="639136"/>
                  </a:lnTo>
                  <a:lnTo>
                    <a:pt x="1577154" y="636229"/>
                  </a:lnTo>
                  <a:cubicBezTo>
                    <a:pt x="1728648" y="636229"/>
                    <a:pt x="1858629" y="728337"/>
                    <a:pt x="1914152" y="859606"/>
                  </a:cubicBezTo>
                  <a:lnTo>
                    <a:pt x="1919810" y="877832"/>
                  </a:lnTo>
                  <a:lnTo>
                    <a:pt x="1932155" y="874000"/>
                  </a:lnTo>
                  <a:cubicBezTo>
                    <a:pt x="1948202" y="870716"/>
                    <a:pt x="1964818" y="868991"/>
                    <a:pt x="1981836" y="868991"/>
                  </a:cubicBezTo>
                  <a:cubicBezTo>
                    <a:pt x="2100964" y="868991"/>
                    <a:pt x="2200356" y="953493"/>
                    <a:pt x="2223343" y="1065825"/>
                  </a:cubicBezTo>
                  <a:lnTo>
                    <a:pt x="2225319" y="1085429"/>
                  </a:lnTo>
                  <a:lnTo>
                    <a:pt x="2261257" y="1089052"/>
                  </a:lnTo>
                  <a:lnTo>
                    <a:pt x="2259340" y="1101612"/>
                  </a:lnTo>
                  <a:cubicBezTo>
                    <a:pt x="2151136" y="1630392"/>
                    <a:pt x="1683273" y="2028159"/>
                    <a:pt x="1122505" y="2028159"/>
                  </a:cubicBezTo>
                  <a:cubicBezTo>
                    <a:pt x="601793" y="2028159"/>
                    <a:pt x="161186" y="1685186"/>
                    <a:pt x="14265" y="1212820"/>
                  </a:cubicBezTo>
                  <a:lnTo>
                    <a:pt x="0" y="1157341"/>
                  </a:lnTo>
                  <a:lnTo>
                    <a:pt x="3235" y="1157015"/>
                  </a:lnTo>
                  <a:cubicBezTo>
                    <a:pt x="32136" y="1157015"/>
                    <a:pt x="60353" y="1159944"/>
                    <a:pt x="87605" y="1165520"/>
                  </a:cubicBezTo>
                  <a:lnTo>
                    <a:pt x="113456" y="1173545"/>
                  </a:lnTo>
                  <a:lnTo>
                    <a:pt x="128106" y="1155791"/>
                  </a:lnTo>
                  <a:cubicBezTo>
                    <a:pt x="203864" y="1080032"/>
                    <a:pt x="308523" y="1033175"/>
                    <a:pt x="424127" y="1033175"/>
                  </a:cubicBezTo>
                  <a:lnTo>
                    <a:pt x="435940" y="1034366"/>
                  </a:lnTo>
                  <a:lnTo>
                    <a:pt x="427636" y="1007613"/>
                  </a:lnTo>
                  <a:cubicBezTo>
                    <a:pt x="425335" y="996370"/>
                    <a:pt x="424127" y="984730"/>
                    <a:pt x="424127" y="972807"/>
                  </a:cubicBezTo>
                  <a:cubicBezTo>
                    <a:pt x="424127" y="889349"/>
                    <a:pt x="483326" y="819717"/>
                    <a:pt x="562024" y="803613"/>
                  </a:cubicBezTo>
                  <a:lnTo>
                    <a:pt x="569156" y="802894"/>
                  </a:lnTo>
                  <a:lnTo>
                    <a:pt x="573923" y="755602"/>
                  </a:lnTo>
                  <a:cubicBezTo>
                    <a:pt x="605295" y="602294"/>
                    <a:pt x="740941" y="486970"/>
                    <a:pt x="903523" y="486970"/>
                  </a:cubicBezTo>
                  <a:lnTo>
                    <a:pt x="951321" y="4917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 name="타원 2">
              <a:extLst>
                <a:ext uri="{FF2B5EF4-FFF2-40B4-BE49-F238E27FC236}">
                  <a16:creationId xmlns="" xmlns:a16="http://schemas.microsoft.com/office/drawing/2014/main" id="{7EF498E6-9850-42A0-8643-E6250BB46DE0}"/>
                </a:ext>
              </a:extLst>
            </p:cNvPr>
            <p:cNvSpPr/>
            <p:nvPr userDrawn="1"/>
          </p:nvSpPr>
          <p:spPr>
            <a:xfrm>
              <a:off x="5364088" y="1858246"/>
              <a:ext cx="2320819" cy="2320819"/>
            </a:xfrm>
            <a:prstGeom prst="ellipse">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그룹 7">
              <a:extLst>
                <a:ext uri="{FF2B5EF4-FFF2-40B4-BE49-F238E27FC236}">
                  <a16:creationId xmlns="" xmlns:a16="http://schemas.microsoft.com/office/drawing/2014/main" id="{AF789A84-B899-484F-ADA6-1B784064DB8A}"/>
                </a:ext>
              </a:extLst>
            </p:cNvPr>
            <p:cNvGrpSpPr/>
            <p:nvPr userDrawn="1"/>
          </p:nvGrpSpPr>
          <p:grpSpPr>
            <a:xfrm>
              <a:off x="6280305" y="1450891"/>
              <a:ext cx="477626" cy="918140"/>
              <a:chOff x="5304862" y="-789923"/>
              <a:chExt cx="645890" cy="1241591"/>
            </a:xfrm>
          </p:grpSpPr>
          <p:grpSp>
            <p:nvGrpSpPr>
              <p:cNvPr id="9" name="그룹 8">
                <a:extLst>
                  <a:ext uri="{FF2B5EF4-FFF2-40B4-BE49-F238E27FC236}">
                    <a16:creationId xmlns="" xmlns:a16="http://schemas.microsoft.com/office/drawing/2014/main" id="{6DDA03B1-B885-4EB8-9AC5-617A33E28AA0}"/>
                  </a:ext>
                </a:extLst>
              </p:cNvPr>
              <p:cNvGrpSpPr/>
              <p:nvPr userDrawn="1"/>
            </p:nvGrpSpPr>
            <p:grpSpPr>
              <a:xfrm>
                <a:off x="5377232" y="-789923"/>
                <a:ext cx="495969" cy="1052585"/>
                <a:chOff x="5868144" y="-857099"/>
                <a:chExt cx="495969" cy="1052585"/>
              </a:xfrm>
            </p:grpSpPr>
            <p:sp>
              <p:nvSpPr>
                <p:cNvPr id="16" name="이등변 삼각형 49">
                  <a:extLst>
                    <a:ext uri="{FF2B5EF4-FFF2-40B4-BE49-F238E27FC236}">
                      <a16:creationId xmlns="" xmlns:a16="http://schemas.microsoft.com/office/drawing/2014/main" id="{50824863-8B90-4264-9AEB-19AE04C9A70D}"/>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자유형: 도형 16">
                  <a:extLst>
                    <a:ext uri="{FF2B5EF4-FFF2-40B4-BE49-F238E27FC236}">
                      <a16:creationId xmlns="" xmlns:a16="http://schemas.microsoft.com/office/drawing/2014/main" id="{3B003EFC-13D2-4BB4-8625-D6DD1D26689C}"/>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자유형: 도형 17">
                  <a:extLst>
                    <a:ext uri="{FF2B5EF4-FFF2-40B4-BE49-F238E27FC236}">
                      <a16:creationId xmlns="" xmlns:a16="http://schemas.microsoft.com/office/drawing/2014/main" id="{639551A5-A416-4935-A4CA-A8FCF74BAE6A}"/>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타원 11">
                <a:extLst>
                  <a:ext uri="{FF2B5EF4-FFF2-40B4-BE49-F238E27FC236}">
                    <a16:creationId xmlns="" xmlns:a16="http://schemas.microsoft.com/office/drawing/2014/main" id="{A0F64586-2454-49D0-905D-B01E2B155554}"/>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 xmlns:a16="http://schemas.microsoft.com/office/drawing/2014/main" id="{90010C14-1AD7-40EC-9EFB-091EB548BC40}"/>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자유형: 도형 13">
                <a:extLst>
                  <a:ext uri="{FF2B5EF4-FFF2-40B4-BE49-F238E27FC236}">
                    <a16:creationId xmlns="" xmlns:a16="http://schemas.microsoft.com/office/drawing/2014/main" id="{54B0A336-7C2F-4F98-ABF5-299D91E12C13}"/>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자유형: 도형 14">
                <a:extLst>
                  <a:ext uri="{FF2B5EF4-FFF2-40B4-BE49-F238E27FC236}">
                    <a16:creationId xmlns="" xmlns:a16="http://schemas.microsoft.com/office/drawing/2014/main" id="{2528A48D-D724-4DF8-B31C-D26E111E5960}"/>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 name="Rectangle 1"/>
          <p:cNvSpPr/>
          <p:nvPr userDrawn="1"/>
        </p:nvSpPr>
        <p:spPr>
          <a:xfrm>
            <a:off x="3851920" y="1895103"/>
            <a:ext cx="5292080" cy="1368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4125084" y="2154560"/>
            <a:ext cx="501891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125084" y="2730624"/>
            <a:ext cx="501891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xmlns=""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grpSp>
        <p:nvGrpSpPr>
          <p:cNvPr id="6" name="그룹 5">
            <a:extLst>
              <a:ext uri="{FF2B5EF4-FFF2-40B4-BE49-F238E27FC236}">
                <a16:creationId xmlns="" xmlns:a16="http://schemas.microsoft.com/office/drawing/2014/main" id="{3F6939C0-0F9C-4BB0-BE6D-CDFDBD48B8E1}"/>
              </a:ext>
            </a:extLst>
          </p:cNvPr>
          <p:cNvGrpSpPr/>
          <p:nvPr userDrawn="1"/>
        </p:nvGrpSpPr>
        <p:grpSpPr>
          <a:xfrm>
            <a:off x="8001641" y="3940074"/>
            <a:ext cx="1142359" cy="1189066"/>
            <a:chOff x="4572000" y="387072"/>
            <a:chExt cx="4569687" cy="4756528"/>
          </a:xfrm>
        </p:grpSpPr>
        <p:sp>
          <p:nvSpPr>
            <p:cNvPr id="7" name="자유형: 도형 6">
              <a:extLst>
                <a:ext uri="{FF2B5EF4-FFF2-40B4-BE49-F238E27FC236}">
                  <a16:creationId xmlns="" xmlns:a16="http://schemas.microsoft.com/office/drawing/2014/main" id="{D9278269-D816-4377-921A-50AEC083B847}"/>
                </a:ext>
              </a:extLst>
            </p:cNvPr>
            <p:cNvSpPr/>
            <p:nvPr userDrawn="1"/>
          </p:nvSpPr>
          <p:spPr>
            <a:xfrm>
              <a:off x="4572000" y="1408870"/>
              <a:ext cx="4569687" cy="3734730"/>
            </a:xfrm>
            <a:custGeom>
              <a:avLst/>
              <a:gdLst>
                <a:gd name="connsiteX0" fmla="*/ 2611712 w 4569687"/>
                <a:gd name="connsiteY0" fmla="*/ 0 h 3734631"/>
                <a:gd name="connsiteX1" fmla="*/ 2927539 w 4569687"/>
                <a:gd name="connsiteY1" fmla="*/ 0 h 3734631"/>
                <a:gd name="connsiteX2" fmla="*/ 3010471 w 4569687"/>
                <a:gd name="connsiteY2" fmla="*/ 662843 h 3734631"/>
                <a:gd name="connsiteX3" fmla="*/ 3062414 w 4569687"/>
                <a:gd name="connsiteY3" fmla="*/ 672782 h 3734631"/>
                <a:gd name="connsiteX4" fmla="*/ 3375104 w 4569687"/>
                <a:gd name="connsiteY4" fmla="*/ 893768 h 3734631"/>
                <a:gd name="connsiteX5" fmla="*/ 3401966 w 4569687"/>
                <a:gd name="connsiteY5" fmla="*/ 943258 h 3734631"/>
                <a:gd name="connsiteX6" fmla="*/ 3444529 w 4569687"/>
                <a:gd name="connsiteY6" fmla="*/ 938967 h 3734631"/>
                <a:gd name="connsiteX7" fmla="*/ 3941882 w 4569687"/>
                <a:gd name="connsiteY7" fmla="*/ 1268635 h 3734631"/>
                <a:gd name="connsiteX8" fmla="*/ 3950232 w 4569687"/>
                <a:gd name="connsiteY8" fmla="*/ 1295533 h 3734631"/>
                <a:gd name="connsiteX9" fmla="*/ 3968452 w 4569687"/>
                <a:gd name="connsiteY9" fmla="*/ 1289878 h 3734631"/>
                <a:gd name="connsiteX10" fmla="*/ 4041773 w 4569687"/>
                <a:gd name="connsiteY10" fmla="*/ 1282486 h 3734631"/>
                <a:gd name="connsiteX11" fmla="*/ 4398197 w 4569687"/>
                <a:gd name="connsiteY11" fmla="*/ 1572980 h 3734631"/>
                <a:gd name="connsiteX12" fmla="*/ 4401113 w 4569687"/>
                <a:gd name="connsiteY12" fmla="*/ 1601912 h 3734631"/>
                <a:gd name="connsiteX13" fmla="*/ 4509768 w 4569687"/>
                <a:gd name="connsiteY13" fmla="*/ 1612865 h 3734631"/>
                <a:gd name="connsiteX14" fmla="*/ 4569687 w 4569687"/>
                <a:gd name="connsiteY14" fmla="*/ 1630661 h 3734631"/>
                <a:gd name="connsiteX15" fmla="*/ 4569687 w 4569687"/>
                <a:gd name="connsiteY15" fmla="*/ 3685776 h 3734631"/>
                <a:gd name="connsiteX16" fmla="*/ 4479175 w 4569687"/>
                <a:gd name="connsiteY16" fmla="*/ 3694900 h 3734631"/>
                <a:gd name="connsiteX17" fmla="*/ 4083674 w 4569687"/>
                <a:gd name="connsiteY17" fmla="*/ 3574092 h 3734631"/>
                <a:gd name="connsiteX18" fmla="*/ 4051094 w 4569687"/>
                <a:gd name="connsiteY18" fmla="*/ 3547210 h 3734631"/>
                <a:gd name="connsiteX19" fmla="*/ 4009782 w 4569687"/>
                <a:gd name="connsiteY19" fmla="*/ 3581295 h 3734631"/>
                <a:gd name="connsiteX20" fmla="*/ 3782104 w 4569687"/>
                <a:gd name="connsiteY20" fmla="*/ 3650841 h 3734631"/>
                <a:gd name="connsiteX21" fmla="*/ 3494159 w 4569687"/>
                <a:gd name="connsiteY21" fmla="*/ 3531570 h 3734631"/>
                <a:gd name="connsiteX22" fmla="*/ 3452428 w 4569687"/>
                <a:gd name="connsiteY22" fmla="*/ 3480992 h 3734631"/>
                <a:gd name="connsiteX23" fmla="*/ 3441126 w 4569687"/>
                <a:gd name="connsiteY23" fmla="*/ 3501813 h 3734631"/>
                <a:gd name="connsiteX24" fmla="*/ 3103456 w 4569687"/>
                <a:gd name="connsiteY24" fmla="*/ 3681351 h 3734631"/>
                <a:gd name="connsiteX25" fmla="*/ 2815511 w 4569687"/>
                <a:gd name="connsiteY25" fmla="*/ 3562080 h 3734631"/>
                <a:gd name="connsiteX26" fmla="*/ 2772231 w 4569687"/>
                <a:gd name="connsiteY26" fmla="*/ 3509625 h 3734631"/>
                <a:gd name="connsiteX27" fmla="*/ 2697608 w 4569687"/>
                <a:gd name="connsiteY27" fmla="*/ 3571194 h 3734631"/>
                <a:gd name="connsiteX28" fmla="*/ 2162552 w 4569687"/>
                <a:gd name="connsiteY28" fmla="*/ 3734631 h 3734631"/>
                <a:gd name="connsiteX29" fmla="*/ 1369010 w 4569687"/>
                <a:gd name="connsiteY29" fmla="*/ 3312708 h 3734631"/>
                <a:gd name="connsiteX30" fmla="*/ 1363923 w 4569687"/>
                <a:gd name="connsiteY30" fmla="*/ 3304336 h 3734631"/>
                <a:gd name="connsiteX31" fmla="*/ 1334207 w 4569687"/>
                <a:gd name="connsiteY31" fmla="*/ 3340352 h 3734631"/>
                <a:gd name="connsiteX32" fmla="*/ 1046262 w 4569687"/>
                <a:gd name="connsiteY32" fmla="*/ 3459623 h 3734631"/>
                <a:gd name="connsiteX33" fmla="*/ 647319 w 4569687"/>
                <a:gd name="connsiteY33" fmla="*/ 3134475 h 3734631"/>
                <a:gd name="connsiteX34" fmla="*/ 642925 w 4569687"/>
                <a:gd name="connsiteY34" fmla="*/ 3090891 h 3734631"/>
                <a:gd name="connsiteX35" fmla="*/ 634894 w 4569687"/>
                <a:gd name="connsiteY35" fmla="*/ 3098188 h 3734631"/>
                <a:gd name="connsiteX36" fmla="*/ 407216 w 4569687"/>
                <a:gd name="connsiteY36" fmla="*/ 3167734 h 3734631"/>
                <a:gd name="connsiteX37" fmla="*/ 0 w 4569687"/>
                <a:gd name="connsiteY37" fmla="*/ 2760518 h 3734631"/>
                <a:gd name="connsiteX38" fmla="*/ 407216 w 4569687"/>
                <a:gd name="connsiteY38" fmla="*/ 2353302 h 3734631"/>
                <a:gd name="connsiteX39" fmla="*/ 489284 w 4569687"/>
                <a:gd name="connsiteY39" fmla="*/ 2361575 h 3734631"/>
                <a:gd name="connsiteX40" fmla="*/ 508084 w 4569687"/>
                <a:gd name="connsiteY40" fmla="*/ 2367411 h 3734631"/>
                <a:gd name="connsiteX41" fmla="*/ 503849 w 4569687"/>
                <a:gd name="connsiteY41" fmla="*/ 2325400 h 3734631"/>
                <a:gd name="connsiteX42" fmla="*/ 1121688 w 4569687"/>
                <a:gd name="connsiteY42" fmla="*/ 1707561 h 3734631"/>
                <a:gd name="connsiteX43" fmla="*/ 1246204 w 4569687"/>
                <a:gd name="connsiteY43" fmla="*/ 1720113 h 3734631"/>
                <a:gd name="connsiteX44" fmla="*/ 1284356 w 4569687"/>
                <a:gd name="connsiteY44" fmla="*/ 1731957 h 3734631"/>
                <a:gd name="connsiteX45" fmla="*/ 1305976 w 4569687"/>
                <a:gd name="connsiteY45" fmla="*/ 1705754 h 3734631"/>
                <a:gd name="connsiteX46" fmla="*/ 1742854 w 4569687"/>
                <a:gd name="connsiteY46" fmla="*/ 1524793 h 3734631"/>
                <a:gd name="connsiteX47" fmla="*/ 1760288 w 4569687"/>
                <a:gd name="connsiteY47" fmla="*/ 1526551 h 3734631"/>
                <a:gd name="connsiteX48" fmla="*/ 1748032 w 4569687"/>
                <a:gd name="connsiteY48" fmla="*/ 1487068 h 3734631"/>
                <a:gd name="connsiteX49" fmla="*/ 1742854 w 4569687"/>
                <a:gd name="connsiteY49" fmla="*/ 1435701 h 3734631"/>
                <a:gd name="connsiteX50" fmla="*/ 1946367 w 4569687"/>
                <a:gd name="connsiteY50" fmla="*/ 1185999 h 3734631"/>
                <a:gd name="connsiteX51" fmla="*/ 1956892 w 4569687"/>
                <a:gd name="connsiteY51" fmla="*/ 1184938 h 3734631"/>
                <a:gd name="connsiteX52" fmla="*/ 1963928 w 4569687"/>
                <a:gd name="connsiteY52" fmla="*/ 1115143 h 3734631"/>
                <a:gd name="connsiteX53" fmla="*/ 2450363 w 4569687"/>
                <a:gd name="connsiteY53" fmla="*/ 718687 h 3734631"/>
                <a:gd name="connsiteX54" fmla="*/ 2520904 w 4569687"/>
                <a:gd name="connsiteY54" fmla="*/ 725798 h 3734631"/>
                <a:gd name="connsiteX0" fmla="*/ 2611712 w 4569687"/>
                <a:gd name="connsiteY0" fmla="*/ 0 h 3734631"/>
                <a:gd name="connsiteX1" fmla="*/ 2927539 w 4569687"/>
                <a:gd name="connsiteY1" fmla="*/ 0 h 3734631"/>
                <a:gd name="connsiteX2" fmla="*/ 3010471 w 4569687"/>
                <a:gd name="connsiteY2" fmla="*/ 662843 h 3734631"/>
                <a:gd name="connsiteX3" fmla="*/ 3062414 w 4569687"/>
                <a:gd name="connsiteY3" fmla="*/ 672782 h 3734631"/>
                <a:gd name="connsiteX4" fmla="*/ 3375104 w 4569687"/>
                <a:gd name="connsiteY4" fmla="*/ 893768 h 3734631"/>
                <a:gd name="connsiteX5" fmla="*/ 3401966 w 4569687"/>
                <a:gd name="connsiteY5" fmla="*/ 943258 h 3734631"/>
                <a:gd name="connsiteX6" fmla="*/ 3444529 w 4569687"/>
                <a:gd name="connsiteY6" fmla="*/ 938967 h 3734631"/>
                <a:gd name="connsiteX7" fmla="*/ 3941882 w 4569687"/>
                <a:gd name="connsiteY7" fmla="*/ 1268635 h 3734631"/>
                <a:gd name="connsiteX8" fmla="*/ 3950232 w 4569687"/>
                <a:gd name="connsiteY8" fmla="*/ 1295533 h 3734631"/>
                <a:gd name="connsiteX9" fmla="*/ 3968452 w 4569687"/>
                <a:gd name="connsiteY9" fmla="*/ 1289878 h 3734631"/>
                <a:gd name="connsiteX10" fmla="*/ 4041773 w 4569687"/>
                <a:gd name="connsiteY10" fmla="*/ 1282486 h 3734631"/>
                <a:gd name="connsiteX11" fmla="*/ 4398197 w 4569687"/>
                <a:gd name="connsiteY11" fmla="*/ 1572980 h 3734631"/>
                <a:gd name="connsiteX12" fmla="*/ 4401113 w 4569687"/>
                <a:gd name="connsiteY12" fmla="*/ 1601912 h 3734631"/>
                <a:gd name="connsiteX13" fmla="*/ 4509768 w 4569687"/>
                <a:gd name="connsiteY13" fmla="*/ 1612865 h 3734631"/>
                <a:gd name="connsiteX14" fmla="*/ 4569687 w 4569687"/>
                <a:gd name="connsiteY14" fmla="*/ 1630661 h 3734631"/>
                <a:gd name="connsiteX15" fmla="*/ 4569687 w 4569687"/>
                <a:gd name="connsiteY15" fmla="*/ 3685776 h 3734631"/>
                <a:gd name="connsiteX16" fmla="*/ 4479175 w 4569687"/>
                <a:gd name="connsiteY16" fmla="*/ 3694900 h 3734631"/>
                <a:gd name="connsiteX17" fmla="*/ 4083674 w 4569687"/>
                <a:gd name="connsiteY17" fmla="*/ 3574092 h 3734631"/>
                <a:gd name="connsiteX18" fmla="*/ 4051094 w 4569687"/>
                <a:gd name="connsiteY18" fmla="*/ 3547210 h 3734631"/>
                <a:gd name="connsiteX19" fmla="*/ 4009782 w 4569687"/>
                <a:gd name="connsiteY19" fmla="*/ 3581295 h 3734631"/>
                <a:gd name="connsiteX20" fmla="*/ 3782104 w 4569687"/>
                <a:gd name="connsiteY20" fmla="*/ 3650841 h 3734631"/>
                <a:gd name="connsiteX21" fmla="*/ 3494159 w 4569687"/>
                <a:gd name="connsiteY21" fmla="*/ 3531570 h 3734631"/>
                <a:gd name="connsiteX22" fmla="*/ 3452428 w 4569687"/>
                <a:gd name="connsiteY22" fmla="*/ 3480992 h 3734631"/>
                <a:gd name="connsiteX23" fmla="*/ 3441126 w 4569687"/>
                <a:gd name="connsiteY23" fmla="*/ 3501813 h 3734631"/>
                <a:gd name="connsiteX24" fmla="*/ 3103456 w 4569687"/>
                <a:gd name="connsiteY24" fmla="*/ 3681351 h 3734631"/>
                <a:gd name="connsiteX25" fmla="*/ 2815511 w 4569687"/>
                <a:gd name="connsiteY25" fmla="*/ 3562080 h 3734631"/>
                <a:gd name="connsiteX26" fmla="*/ 2772231 w 4569687"/>
                <a:gd name="connsiteY26" fmla="*/ 3509625 h 3734631"/>
                <a:gd name="connsiteX27" fmla="*/ 2697608 w 4569687"/>
                <a:gd name="connsiteY27" fmla="*/ 3571194 h 3734631"/>
                <a:gd name="connsiteX28" fmla="*/ 2162552 w 4569687"/>
                <a:gd name="connsiteY28" fmla="*/ 3734631 h 3734631"/>
                <a:gd name="connsiteX29" fmla="*/ 1369010 w 4569687"/>
                <a:gd name="connsiteY29" fmla="*/ 3312708 h 3734631"/>
                <a:gd name="connsiteX30" fmla="*/ 1334207 w 4569687"/>
                <a:gd name="connsiteY30" fmla="*/ 3340352 h 3734631"/>
                <a:gd name="connsiteX31" fmla="*/ 1046262 w 4569687"/>
                <a:gd name="connsiteY31" fmla="*/ 3459623 h 3734631"/>
                <a:gd name="connsiteX32" fmla="*/ 647319 w 4569687"/>
                <a:gd name="connsiteY32" fmla="*/ 3134475 h 3734631"/>
                <a:gd name="connsiteX33" fmla="*/ 642925 w 4569687"/>
                <a:gd name="connsiteY33" fmla="*/ 3090891 h 3734631"/>
                <a:gd name="connsiteX34" fmla="*/ 634894 w 4569687"/>
                <a:gd name="connsiteY34" fmla="*/ 3098188 h 3734631"/>
                <a:gd name="connsiteX35" fmla="*/ 407216 w 4569687"/>
                <a:gd name="connsiteY35" fmla="*/ 3167734 h 3734631"/>
                <a:gd name="connsiteX36" fmla="*/ 0 w 4569687"/>
                <a:gd name="connsiteY36" fmla="*/ 2760518 h 3734631"/>
                <a:gd name="connsiteX37" fmla="*/ 407216 w 4569687"/>
                <a:gd name="connsiteY37" fmla="*/ 2353302 h 3734631"/>
                <a:gd name="connsiteX38" fmla="*/ 489284 w 4569687"/>
                <a:gd name="connsiteY38" fmla="*/ 2361575 h 3734631"/>
                <a:gd name="connsiteX39" fmla="*/ 508084 w 4569687"/>
                <a:gd name="connsiteY39" fmla="*/ 2367411 h 3734631"/>
                <a:gd name="connsiteX40" fmla="*/ 503849 w 4569687"/>
                <a:gd name="connsiteY40" fmla="*/ 2325400 h 3734631"/>
                <a:gd name="connsiteX41" fmla="*/ 1121688 w 4569687"/>
                <a:gd name="connsiteY41" fmla="*/ 1707561 h 3734631"/>
                <a:gd name="connsiteX42" fmla="*/ 1246204 w 4569687"/>
                <a:gd name="connsiteY42" fmla="*/ 1720113 h 3734631"/>
                <a:gd name="connsiteX43" fmla="*/ 1284356 w 4569687"/>
                <a:gd name="connsiteY43" fmla="*/ 1731957 h 3734631"/>
                <a:gd name="connsiteX44" fmla="*/ 1305976 w 4569687"/>
                <a:gd name="connsiteY44" fmla="*/ 1705754 h 3734631"/>
                <a:gd name="connsiteX45" fmla="*/ 1742854 w 4569687"/>
                <a:gd name="connsiteY45" fmla="*/ 1524793 h 3734631"/>
                <a:gd name="connsiteX46" fmla="*/ 1760288 w 4569687"/>
                <a:gd name="connsiteY46" fmla="*/ 1526551 h 3734631"/>
                <a:gd name="connsiteX47" fmla="*/ 1748032 w 4569687"/>
                <a:gd name="connsiteY47" fmla="*/ 1487068 h 3734631"/>
                <a:gd name="connsiteX48" fmla="*/ 1742854 w 4569687"/>
                <a:gd name="connsiteY48" fmla="*/ 1435701 h 3734631"/>
                <a:gd name="connsiteX49" fmla="*/ 1946367 w 4569687"/>
                <a:gd name="connsiteY49" fmla="*/ 1185999 h 3734631"/>
                <a:gd name="connsiteX50" fmla="*/ 1956892 w 4569687"/>
                <a:gd name="connsiteY50" fmla="*/ 1184938 h 3734631"/>
                <a:gd name="connsiteX51" fmla="*/ 1963928 w 4569687"/>
                <a:gd name="connsiteY51" fmla="*/ 1115143 h 3734631"/>
                <a:gd name="connsiteX52" fmla="*/ 2450363 w 4569687"/>
                <a:gd name="connsiteY52" fmla="*/ 718687 h 3734631"/>
                <a:gd name="connsiteX53" fmla="*/ 2520904 w 4569687"/>
                <a:gd name="connsiteY53" fmla="*/ 725798 h 3734631"/>
                <a:gd name="connsiteX54" fmla="*/ 2611712 w 4569687"/>
                <a:gd name="connsiteY54" fmla="*/ 0 h 3734631"/>
                <a:gd name="connsiteX0" fmla="*/ 2611712 w 4569687"/>
                <a:gd name="connsiteY0" fmla="*/ 0 h 3743131"/>
                <a:gd name="connsiteX1" fmla="*/ 2927539 w 4569687"/>
                <a:gd name="connsiteY1" fmla="*/ 0 h 3743131"/>
                <a:gd name="connsiteX2" fmla="*/ 3010471 w 4569687"/>
                <a:gd name="connsiteY2" fmla="*/ 662843 h 3743131"/>
                <a:gd name="connsiteX3" fmla="*/ 3062414 w 4569687"/>
                <a:gd name="connsiteY3" fmla="*/ 672782 h 3743131"/>
                <a:gd name="connsiteX4" fmla="*/ 3375104 w 4569687"/>
                <a:gd name="connsiteY4" fmla="*/ 893768 h 3743131"/>
                <a:gd name="connsiteX5" fmla="*/ 3401966 w 4569687"/>
                <a:gd name="connsiteY5" fmla="*/ 943258 h 3743131"/>
                <a:gd name="connsiteX6" fmla="*/ 3444529 w 4569687"/>
                <a:gd name="connsiteY6" fmla="*/ 938967 h 3743131"/>
                <a:gd name="connsiteX7" fmla="*/ 3941882 w 4569687"/>
                <a:gd name="connsiteY7" fmla="*/ 1268635 h 3743131"/>
                <a:gd name="connsiteX8" fmla="*/ 3950232 w 4569687"/>
                <a:gd name="connsiteY8" fmla="*/ 1295533 h 3743131"/>
                <a:gd name="connsiteX9" fmla="*/ 3968452 w 4569687"/>
                <a:gd name="connsiteY9" fmla="*/ 1289878 h 3743131"/>
                <a:gd name="connsiteX10" fmla="*/ 4041773 w 4569687"/>
                <a:gd name="connsiteY10" fmla="*/ 1282486 h 3743131"/>
                <a:gd name="connsiteX11" fmla="*/ 4398197 w 4569687"/>
                <a:gd name="connsiteY11" fmla="*/ 1572980 h 3743131"/>
                <a:gd name="connsiteX12" fmla="*/ 4401113 w 4569687"/>
                <a:gd name="connsiteY12" fmla="*/ 1601912 h 3743131"/>
                <a:gd name="connsiteX13" fmla="*/ 4509768 w 4569687"/>
                <a:gd name="connsiteY13" fmla="*/ 1612865 h 3743131"/>
                <a:gd name="connsiteX14" fmla="*/ 4569687 w 4569687"/>
                <a:gd name="connsiteY14" fmla="*/ 1630661 h 3743131"/>
                <a:gd name="connsiteX15" fmla="*/ 4569687 w 4569687"/>
                <a:gd name="connsiteY15" fmla="*/ 3685776 h 3743131"/>
                <a:gd name="connsiteX16" fmla="*/ 4479175 w 4569687"/>
                <a:gd name="connsiteY16" fmla="*/ 3694900 h 3743131"/>
                <a:gd name="connsiteX17" fmla="*/ 4083674 w 4569687"/>
                <a:gd name="connsiteY17" fmla="*/ 3574092 h 3743131"/>
                <a:gd name="connsiteX18" fmla="*/ 4051094 w 4569687"/>
                <a:gd name="connsiteY18" fmla="*/ 3547210 h 3743131"/>
                <a:gd name="connsiteX19" fmla="*/ 4009782 w 4569687"/>
                <a:gd name="connsiteY19" fmla="*/ 3581295 h 3743131"/>
                <a:gd name="connsiteX20" fmla="*/ 3782104 w 4569687"/>
                <a:gd name="connsiteY20" fmla="*/ 3650841 h 3743131"/>
                <a:gd name="connsiteX21" fmla="*/ 3494159 w 4569687"/>
                <a:gd name="connsiteY21" fmla="*/ 3531570 h 3743131"/>
                <a:gd name="connsiteX22" fmla="*/ 3452428 w 4569687"/>
                <a:gd name="connsiteY22" fmla="*/ 3480992 h 3743131"/>
                <a:gd name="connsiteX23" fmla="*/ 3441126 w 4569687"/>
                <a:gd name="connsiteY23" fmla="*/ 3501813 h 3743131"/>
                <a:gd name="connsiteX24" fmla="*/ 3103456 w 4569687"/>
                <a:gd name="connsiteY24" fmla="*/ 3681351 h 3743131"/>
                <a:gd name="connsiteX25" fmla="*/ 2815511 w 4569687"/>
                <a:gd name="connsiteY25" fmla="*/ 3562080 h 3743131"/>
                <a:gd name="connsiteX26" fmla="*/ 2772231 w 4569687"/>
                <a:gd name="connsiteY26" fmla="*/ 3509625 h 3743131"/>
                <a:gd name="connsiteX27" fmla="*/ 2697608 w 4569687"/>
                <a:gd name="connsiteY27" fmla="*/ 3571194 h 3743131"/>
                <a:gd name="connsiteX28" fmla="*/ 2162552 w 4569687"/>
                <a:gd name="connsiteY28" fmla="*/ 3734631 h 3743131"/>
                <a:gd name="connsiteX29" fmla="*/ 1334207 w 4569687"/>
                <a:gd name="connsiteY29" fmla="*/ 3340352 h 3743131"/>
                <a:gd name="connsiteX30" fmla="*/ 1046262 w 4569687"/>
                <a:gd name="connsiteY30" fmla="*/ 3459623 h 3743131"/>
                <a:gd name="connsiteX31" fmla="*/ 647319 w 4569687"/>
                <a:gd name="connsiteY31" fmla="*/ 3134475 h 3743131"/>
                <a:gd name="connsiteX32" fmla="*/ 642925 w 4569687"/>
                <a:gd name="connsiteY32" fmla="*/ 3090891 h 3743131"/>
                <a:gd name="connsiteX33" fmla="*/ 634894 w 4569687"/>
                <a:gd name="connsiteY33" fmla="*/ 3098188 h 3743131"/>
                <a:gd name="connsiteX34" fmla="*/ 407216 w 4569687"/>
                <a:gd name="connsiteY34" fmla="*/ 3167734 h 3743131"/>
                <a:gd name="connsiteX35" fmla="*/ 0 w 4569687"/>
                <a:gd name="connsiteY35" fmla="*/ 2760518 h 3743131"/>
                <a:gd name="connsiteX36" fmla="*/ 407216 w 4569687"/>
                <a:gd name="connsiteY36" fmla="*/ 2353302 h 3743131"/>
                <a:gd name="connsiteX37" fmla="*/ 489284 w 4569687"/>
                <a:gd name="connsiteY37" fmla="*/ 2361575 h 3743131"/>
                <a:gd name="connsiteX38" fmla="*/ 508084 w 4569687"/>
                <a:gd name="connsiteY38" fmla="*/ 2367411 h 3743131"/>
                <a:gd name="connsiteX39" fmla="*/ 503849 w 4569687"/>
                <a:gd name="connsiteY39" fmla="*/ 2325400 h 3743131"/>
                <a:gd name="connsiteX40" fmla="*/ 1121688 w 4569687"/>
                <a:gd name="connsiteY40" fmla="*/ 1707561 h 3743131"/>
                <a:gd name="connsiteX41" fmla="*/ 1246204 w 4569687"/>
                <a:gd name="connsiteY41" fmla="*/ 1720113 h 3743131"/>
                <a:gd name="connsiteX42" fmla="*/ 1284356 w 4569687"/>
                <a:gd name="connsiteY42" fmla="*/ 1731957 h 3743131"/>
                <a:gd name="connsiteX43" fmla="*/ 1305976 w 4569687"/>
                <a:gd name="connsiteY43" fmla="*/ 1705754 h 3743131"/>
                <a:gd name="connsiteX44" fmla="*/ 1742854 w 4569687"/>
                <a:gd name="connsiteY44" fmla="*/ 1524793 h 3743131"/>
                <a:gd name="connsiteX45" fmla="*/ 1760288 w 4569687"/>
                <a:gd name="connsiteY45" fmla="*/ 1526551 h 3743131"/>
                <a:gd name="connsiteX46" fmla="*/ 1748032 w 4569687"/>
                <a:gd name="connsiteY46" fmla="*/ 1487068 h 3743131"/>
                <a:gd name="connsiteX47" fmla="*/ 1742854 w 4569687"/>
                <a:gd name="connsiteY47" fmla="*/ 1435701 h 3743131"/>
                <a:gd name="connsiteX48" fmla="*/ 1946367 w 4569687"/>
                <a:gd name="connsiteY48" fmla="*/ 1185999 h 3743131"/>
                <a:gd name="connsiteX49" fmla="*/ 1956892 w 4569687"/>
                <a:gd name="connsiteY49" fmla="*/ 1184938 h 3743131"/>
                <a:gd name="connsiteX50" fmla="*/ 1963928 w 4569687"/>
                <a:gd name="connsiteY50" fmla="*/ 1115143 h 3743131"/>
                <a:gd name="connsiteX51" fmla="*/ 2450363 w 4569687"/>
                <a:gd name="connsiteY51" fmla="*/ 718687 h 3743131"/>
                <a:gd name="connsiteX52" fmla="*/ 2520904 w 4569687"/>
                <a:gd name="connsiteY52" fmla="*/ 725798 h 3743131"/>
                <a:gd name="connsiteX53" fmla="*/ 2611712 w 4569687"/>
                <a:gd name="connsiteY53" fmla="*/ 0 h 3743131"/>
                <a:gd name="connsiteX0" fmla="*/ 2611712 w 4569687"/>
                <a:gd name="connsiteY0" fmla="*/ 0 h 3741630"/>
                <a:gd name="connsiteX1" fmla="*/ 2927539 w 4569687"/>
                <a:gd name="connsiteY1" fmla="*/ 0 h 3741630"/>
                <a:gd name="connsiteX2" fmla="*/ 3010471 w 4569687"/>
                <a:gd name="connsiteY2" fmla="*/ 662843 h 3741630"/>
                <a:gd name="connsiteX3" fmla="*/ 3062414 w 4569687"/>
                <a:gd name="connsiteY3" fmla="*/ 672782 h 3741630"/>
                <a:gd name="connsiteX4" fmla="*/ 3375104 w 4569687"/>
                <a:gd name="connsiteY4" fmla="*/ 893768 h 3741630"/>
                <a:gd name="connsiteX5" fmla="*/ 3401966 w 4569687"/>
                <a:gd name="connsiteY5" fmla="*/ 943258 h 3741630"/>
                <a:gd name="connsiteX6" fmla="*/ 3444529 w 4569687"/>
                <a:gd name="connsiteY6" fmla="*/ 938967 h 3741630"/>
                <a:gd name="connsiteX7" fmla="*/ 3941882 w 4569687"/>
                <a:gd name="connsiteY7" fmla="*/ 1268635 h 3741630"/>
                <a:gd name="connsiteX8" fmla="*/ 3950232 w 4569687"/>
                <a:gd name="connsiteY8" fmla="*/ 1295533 h 3741630"/>
                <a:gd name="connsiteX9" fmla="*/ 3968452 w 4569687"/>
                <a:gd name="connsiteY9" fmla="*/ 1289878 h 3741630"/>
                <a:gd name="connsiteX10" fmla="*/ 4041773 w 4569687"/>
                <a:gd name="connsiteY10" fmla="*/ 1282486 h 3741630"/>
                <a:gd name="connsiteX11" fmla="*/ 4398197 w 4569687"/>
                <a:gd name="connsiteY11" fmla="*/ 1572980 h 3741630"/>
                <a:gd name="connsiteX12" fmla="*/ 4401113 w 4569687"/>
                <a:gd name="connsiteY12" fmla="*/ 1601912 h 3741630"/>
                <a:gd name="connsiteX13" fmla="*/ 4509768 w 4569687"/>
                <a:gd name="connsiteY13" fmla="*/ 1612865 h 3741630"/>
                <a:gd name="connsiteX14" fmla="*/ 4569687 w 4569687"/>
                <a:gd name="connsiteY14" fmla="*/ 1630661 h 3741630"/>
                <a:gd name="connsiteX15" fmla="*/ 4569687 w 4569687"/>
                <a:gd name="connsiteY15" fmla="*/ 3685776 h 3741630"/>
                <a:gd name="connsiteX16" fmla="*/ 4479175 w 4569687"/>
                <a:gd name="connsiteY16" fmla="*/ 3694900 h 3741630"/>
                <a:gd name="connsiteX17" fmla="*/ 4083674 w 4569687"/>
                <a:gd name="connsiteY17" fmla="*/ 3574092 h 3741630"/>
                <a:gd name="connsiteX18" fmla="*/ 4051094 w 4569687"/>
                <a:gd name="connsiteY18" fmla="*/ 3547210 h 3741630"/>
                <a:gd name="connsiteX19" fmla="*/ 4009782 w 4569687"/>
                <a:gd name="connsiteY19" fmla="*/ 3581295 h 3741630"/>
                <a:gd name="connsiteX20" fmla="*/ 3782104 w 4569687"/>
                <a:gd name="connsiteY20" fmla="*/ 3650841 h 3741630"/>
                <a:gd name="connsiteX21" fmla="*/ 3494159 w 4569687"/>
                <a:gd name="connsiteY21" fmla="*/ 3531570 h 3741630"/>
                <a:gd name="connsiteX22" fmla="*/ 3452428 w 4569687"/>
                <a:gd name="connsiteY22" fmla="*/ 3480992 h 3741630"/>
                <a:gd name="connsiteX23" fmla="*/ 3441126 w 4569687"/>
                <a:gd name="connsiteY23" fmla="*/ 3501813 h 3741630"/>
                <a:gd name="connsiteX24" fmla="*/ 3103456 w 4569687"/>
                <a:gd name="connsiteY24" fmla="*/ 3681351 h 3741630"/>
                <a:gd name="connsiteX25" fmla="*/ 2815511 w 4569687"/>
                <a:gd name="connsiteY25" fmla="*/ 3562080 h 3741630"/>
                <a:gd name="connsiteX26" fmla="*/ 2772231 w 4569687"/>
                <a:gd name="connsiteY26" fmla="*/ 3509625 h 3741630"/>
                <a:gd name="connsiteX27" fmla="*/ 2697608 w 4569687"/>
                <a:gd name="connsiteY27" fmla="*/ 3571194 h 3741630"/>
                <a:gd name="connsiteX28" fmla="*/ 2162552 w 4569687"/>
                <a:gd name="connsiteY28" fmla="*/ 3734631 h 3741630"/>
                <a:gd name="connsiteX29" fmla="*/ 1390478 w 4569687"/>
                <a:gd name="connsiteY29" fmla="*/ 3368488 h 3741630"/>
                <a:gd name="connsiteX30" fmla="*/ 1046262 w 4569687"/>
                <a:gd name="connsiteY30" fmla="*/ 3459623 h 3741630"/>
                <a:gd name="connsiteX31" fmla="*/ 647319 w 4569687"/>
                <a:gd name="connsiteY31" fmla="*/ 3134475 h 3741630"/>
                <a:gd name="connsiteX32" fmla="*/ 642925 w 4569687"/>
                <a:gd name="connsiteY32" fmla="*/ 3090891 h 3741630"/>
                <a:gd name="connsiteX33" fmla="*/ 634894 w 4569687"/>
                <a:gd name="connsiteY33" fmla="*/ 3098188 h 3741630"/>
                <a:gd name="connsiteX34" fmla="*/ 407216 w 4569687"/>
                <a:gd name="connsiteY34" fmla="*/ 3167734 h 3741630"/>
                <a:gd name="connsiteX35" fmla="*/ 0 w 4569687"/>
                <a:gd name="connsiteY35" fmla="*/ 2760518 h 3741630"/>
                <a:gd name="connsiteX36" fmla="*/ 407216 w 4569687"/>
                <a:gd name="connsiteY36" fmla="*/ 2353302 h 3741630"/>
                <a:gd name="connsiteX37" fmla="*/ 489284 w 4569687"/>
                <a:gd name="connsiteY37" fmla="*/ 2361575 h 3741630"/>
                <a:gd name="connsiteX38" fmla="*/ 508084 w 4569687"/>
                <a:gd name="connsiteY38" fmla="*/ 2367411 h 3741630"/>
                <a:gd name="connsiteX39" fmla="*/ 503849 w 4569687"/>
                <a:gd name="connsiteY39" fmla="*/ 2325400 h 3741630"/>
                <a:gd name="connsiteX40" fmla="*/ 1121688 w 4569687"/>
                <a:gd name="connsiteY40" fmla="*/ 1707561 h 3741630"/>
                <a:gd name="connsiteX41" fmla="*/ 1246204 w 4569687"/>
                <a:gd name="connsiteY41" fmla="*/ 1720113 h 3741630"/>
                <a:gd name="connsiteX42" fmla="*/ 1284356 w 4569687"/>
                <a:gd name="connsiteY42" fmla="*/ 1731957 h 3741630"/>
                <a:gd name="connsiteX43" fmla="*/ 1305976 w 4569687"/>
                <a:gd name="connsiteY43" fmla="*/ 1705754 h 3741630"/>
                <a:gd name="connsiteX44" fmla="*/ 1742854 w 4569687"/>
                <a:gd name="connsiteY44" fmla="*/ 1524793 h 3741630"/>
                <a:gd name="connsiteX45" fmla="*/ 1760288 w 4569687"/>
                <a:gd name="connsiteY45" fmla="*/ 1526551 h 3741630"/>
                <a:gd name="connsiteX46" fmla="*/ 1748032 w 4569687"/>
                <a:gd name="connsiteY46" fmla="*/ 1487068 h 3741630"/>
                <a:gd name="connsiteX47" fmla="*/ 1742854 w 4569687"/>
                <a:gd name="connsiteY47" fmla="*/ 1435701 h 3741630"/>
                <a:gd name="connsiteX48" fmla="*/ 1946367 w 4569687"/>
                <a:gd name="connsiteY48" fmla="*/ 1185999 h 3741630"/>
                <a:gd name="connsiteX49" fmla="*/ 1956892 w 4569687"/>
                <a:gd name="connsiteY49" fmla="*/ 1184938 h 3741630"/>
                <a:gd name="connsiteX50" fmla="*/ 1963928 w 4569687"/>
                <a:gd name="connsiteY50" fmla="*/ 1115143 h 3741630"/>
                <a:gd name="connsiteX51" fmla="*/ 2450363 w 4569687"/>
                <a:gd name="connsiteY51" fmla="*/ 718687 h 3741630"/>
                <a:gd name="connsiteX52" fmla="*/ 2520904 w 4569687"/>
                <a:gd name="connsiteY52" fmla="*/ 725798 h 3741630"/>
                <a:gd name="connsiteX53" fmla="*/ 2611712 w 4569687"/>
                <a:gd name="connsiteY53" fmla="*/ 0 h 3741630"/>
                <a:gd name="connsiteX0" fmla="*/ 2611712 w 4569687"/>
                <a:gd name="connsiteY0" fmla="*/ 0 h 3734730"/>
                <a:gd name="connsiteX1" fmla="*/ 2927539 w 4569687"/>
                <a:gd name="connsiteY1" fmla="*/ 0 h 3734730"/>
                <a:gd name="connsiteX2" fmla="*/ 3010471 w 4569687"/>
                <a:gd name="connsiteY2" fmla="*/ 662843 h 3734730"/>
                <a:gd name="connsiteX3" fmla="*/ 3062414 w 4569687"/>
                <a:gd name="connsiteY3" fmla="*/ 672782 h 3734730"/>
                <a:gd name="connsiteX4" fmla="*/ 3375104 w 4569687"/>
                <a:gd name="connsiteY4" fmla="*/ 893768 h 3734730"/>
                <a:gd name="connsiteX5" fmla="*/ 3401966 w 4569687"/>
                <a:gd name="connsiteY5" fmla="*/ 943258 h 3734730"/>
                <a:gd name="connsiteX6" fmla="*/ 3444529 w 4569687"/>
                <a:gd name="connsiteY6" fmla="*/ 938967 h 3734730"/>
                <a:gd name="connsiteX7" fmla="*/ 3941882 w 4569687"/>
                <a:gd name="connsiteY7" fmla="*/ 1268635 h 3734730"/>
                <a:gd name="connsiteX8" fmla="*/ 3950232 w 4569687"/>
                <a:gd name="connsiteY8" fmla="*/ 1295533 h 3734730"/>
                <a:gd name="connsiteX9" fmla="*/ 3968452 w 4569687"/>
                <a:gd name="connsiteY9" fmla="*/ 1289878 h 3734730"/>
                <a:gd name="connsiteX10" fmla="*/ 4041773 w 4569687"/>
                <a:gd name="connsiteY10" fmla="*/ 1282486 h 3734730"/>
                <a:gd name="connsiteX11" fmla="*/ 4398197 w 4569687"/>
                <a:gd name="connsiteY11" fmla="*/ 1572980 h 3734730"/>
                <a:gd name="connsiteX12" fmla="*/ 4401113 w 4569687"/>
                <a:gd name="connsiteY12" fmla="*/ 1601912 h 3734730"/>
                <a:gd name="connsiteX13" fmla="*/ 4509768 w 4569687"/>
                <a:gd name="connsiteY13" fmla="*/ 1612865 h 3734730"/>
                <a:gd name="connsiteX14" fmla="*/ 4569687 w 4569687"/>
                <a:gd name="connsiteY14" fmla="*/ 1630661 h 3734730"/>
                <a:gd name="connsiteX15" fmla="*/ 4569687 w 4569687"/>
                <a:gd name="connsiteY15" fmla="*/ 3685776 h 3734730"/>
                <a:gd name="connsiteX16" fmla="*/ 4479175 w 4569687"/>
                <a:gd name="connsiteY16" fmla="*/ 3694900 h 3734730"/>
                <a:gd name="connsiteX17" fmla="*/ 4083674 w 4569687"/>
                <a:gd name="connsiteY17" fmla="*/ 3574092 h 3734730"/>
                <a:gd name="connsiteX18" fmla="*/ 4051094 w 4569687"/>
                <a:gd name="connsiteY18" fmla="*/ 3547210 h 3734730"/>
                <a:gd name="connsiteX19" fmla="*/ 4009782 w 4569687"/>
                <a:gd name="connsiteY19" fmla="*/ 3581295 h 3734730"/>
                <a:gd name="connsiteX20" fmla="*/ 3782104 w 4569687"/>
                <a:gd name="connsiteY20" fmla="*/ 3650841 h 3734730"/>
                <a:gd name="connsiteX21" fmla="*/ 3494159 w 4569687"/>
                <a:gd name="connsiteY21" fmla="*/ 3531570 h 3734730"/>
                <a:gd name="connsiteX22" fmla="*/ 3452428 w 4569687"/>
                <a:gd name="connsiteY22" fmla="*/ 3480992 h 3734730"/>
                <a:gd name="connsiteX23" fmla="*/ 3441126 w 4569687"/>
                <a:gd name="connsiteY23" fmla="*/ 3501813 h 3734730"/>
                <a:gd name="connsiteX24" fmla="*/ 3103456 w 4569687"/>
                <a:gd name="connsiteY24" fmla="*/ 3681351 h 3734730"/>
                <a:gd name="connsiteX25" fmla="*/ 2815511 w 4569687"/>
                <a:gd name="connsiteY25" fmla="*/ 3562080 h 3734730"/>
                <a:gd name="connsiteX26" fmla="*/ 2772231 w 4569687"/>
                <a:gd name="connsiteY26" fmla="*/ 3509625 h 3734730"/>
                <a:gd name="connsiteX27" fmla="*/ 2697608 w 4569687"/>
                <a:gd name="connsiteY27" fmla="*/ 3571194 h 3734730"/>
                <a:gd name="connsiteX28" fmla="*/ 2162552 w 4569687"/>
                <a:gd name="connsiteY28" fmla="*/ 3734631 h 3734730"/>
                <a:gd name="connsiteX29" fmla="*/ 1390478 w 4569687"/>
                <a:gd name="connsiteY29" fmla="*/ 3368488 h 3734730"/>
                <a:gd name="connsiteX30" fmla="*/ 1046262 w 4569687"/>
                <a:gd name="connsiteY30" fmla="*/ 3459623 h 3734730"/>
                <a:gd name="connsiteX31" fmla="*/ 647319 w 4569687"/>
                <a:gd name="connsiteY31" fmla="*/ 3134475 h 3734730"/>
                <a:gd name="connsiteX32" fmla="*/ 642925 w 4569687"/>
                <a:gd name="connsiteY32" fmla="*/ 3090891 h 3734730"/>
                <a:gd name="connsiteX33" fmla="*/ 634894 w 4569687"/>
                <a:gd name="connsiteY33" fmla="*/ 3098188 h 3734730"/>
                <a:gd name="connsiteX34" fmla="*/ 407216 w 4569687"/>
                <a:gd name="connsiteY34" fmla="*/ 3167734 h 3734730"/>
                <a:gd name="connsiteX35" fmla="*/ 0 w 4569687"/>
                <a:gd name="connsiteY35" fmla="*/ 2760518 h 3734730"/>
                <a:gd name="connsiteX36" fmla="*/ 407216 w 4569687"/>
                <a:gd name="connsiteY36" fmla="*/ 2353302 h 3734730"/>
                <a:gd name="connsiteX37" fmla="*/ 489284 w 4569687"/>
                <a:gd name="connsiteY37" fmla="*/ 2361575 h 3734730"/>
                <a:gd name="connsiteX38" fmla="*/ 508084 w 4569687"/>
                <a:gd name="connsiteY38" fmla="*/ 2367411 h 3734730"/>
                <a:gd name="connsiteX39" fmla="*/ 503849 w 4569687"/>
                <a:gd name="connsiteY39" fmla="*/ 2325400 h 3734730"/>
                <a:gd name="connsiteX40" fmla="*/ 1121688 w 4569687"/>
                <a:gd name="connsiteY40" fmla="*/ 1707561 h 3734730"/>
                <a:gd name="connsiteX41" fmla="*/ 1246204 w 4569687"/>
                <a:gd name="connsiteY41" fmla="*/ 1720113 h 3734730"/>
                <a:gd name="connsiteX42" fmla="*/ 1284356 w 4569687"/>
                <a:gd name="connsiteY42" fmla="*/ 1731957 h 3734730"/>
                <a:gd name="connsiteX43" fmla="*/ 1305976 w 4569687"/>
                <a:gd name="connsiteY43" fmla="*/ 1705754 h 3734730"/>
                <a:gd name="connsiteX44" fmla="*/ 1742854 w 4569687"/>
                <a:gd name="connsiteY44" fmla="*/ 1524793 h 3734730"/>
                <a:gd name="connsiteX45" fmla="*/ 1760288 w 4569687"/>
                <a:gd name="connsiteY45" fmla="*/ 1526551 h 3734730"/>
                <a:gd name="connsiteX46" fmla="*/ 1748032 w 4569687"/>
                <a:gd name="connsiteY46" fmla="*/ 1487068 h 3734730"/>
                <a:gd name="connsiteX47" fmla="*/ 1742854 w 4569687"/>
                <a:gd name="connsiteY47" fmla="*/ 1435701 h 3734730"/>
                <a:gd name="connsiteX48" fmla="*/ 1946367 w 4569687"/>
                <a:gd name="connsiteY48" fmla="*/ 1185999 h 3734730"/>
                <a:gd name="connsiteX49" fmla="*/ 1956892 w 4569687"/>
                <a:gd name="connsiteY49" fmla="*/ 1184938 h 3734730"/>
                <a:gd name="connsiteX50" fmla="*/ 1963928 w 4569687"/>
                <a:gd name="connsiteY50" fmla="*/ 1115143 h 3734730"/>
                <a:gd name="connsiteX51" fmla="*/ 2450363 w 4569687"/>
                <a:gd name="connsiteY51" fmla="*/ 718687 h 3734730"/>
                <a:gd name="connsiteX52" fmla="*/ 2520904 w 4569687"/>
                <a:gd name="connsiteY52" fmla="*/ 725798 h 3734730"/>
                <a:gd name="connsiteX53" fmla="*/ 2611712 w 4569687"/>
                <a:gd name="connsiteY53" fmla="*/ 0 h 3734730"/>
                <a:gd name="connsiteX0" fmla="*/ 2611712 w 4569687"/>
                <a:gd name="connsiteY0" fmla="*/ 0 h 3734730"/>
                <a:gd name="connsiteX1" fmla="*/ 2927539 w 4569687"/>
                <a:gd name="connsiteY1" fmla="*/ 0 h 3734730"/>
                <a:gd name="connsiteX2" fmla="*/ 3010471 w 4569687"/>
                <a:gd name="connsiteY2" fmla="*/ 662843 h 3734730"/>
                <a:gd name="connsiteX3" fmla="*/ 3062414 w 4569687"/>
                <a:gd name="connsiteY3" fmla="*/ 672782 h 3734730"/>
                <a:gd name="connsiteX4" fmla="*/ 3375104 w 4569687"/>
                <a:gd name="connsiteY4" fmla="*/ 893768 h 3734730"/>
                <a:gd name="connsiteX5" fmla="*/ 3401966 w 4569687"/>
                <a:gd name="connsiteY5" fmla="*/ 943258 h 3734730"/>
                <a:gd name="connsiteX6" fmla="*/ 3444529 w 4569687"/>
                <a:gd name="connsiteY6" fmla="*/ 938967 h 3734730"/>
                <a:gd name="connsiteX7" fmla="*/ 3941882 w 4569687"/>
                <a:gd name="connsiteY7" fmla="*/ 1268635 h 3734730"/>
                <a:gd name="connsiteX8" fmla="*/ 3950232 w 4569687"/>
                <a:gd name="connsiteY8" fmla="*/ 1295533 h 3734730"/>
                <a:gd name="connsiteX9" fmla="*/ 3968452 w 4569687"/>
                <a:gd name="connsiteY9" fmla="*/ 1289878 h 3734730"/>
                <a:gd name="connsiteX10" fmla="*/ 4041773 w 4569687"/>
                <a:gd name="connsiteY10" fmla="*/ 1282486 h 3734730"/>
                <a:gd name="connsiteX11" fmla="*/ 4398197 w 4569687"/>
                <a:gd name="connsiteY11" fmla="*/ 1572980 h 3734730"/>
                <a:gd name="connsiteX12" fmla="*/ 4401113 w 4569687"/>
                <a:gd name="connsiteY12" fmla="*/ 1601912 h 3734730"/>
                <a:gd name="connsiteX13" fmla="*/ 4509768 w 4569687"/>
                <a:gd name="connsiteY13" fmla="*/ 1612865 h 3734730"/>
                <a:gd name="connsiteX14" fmla="*/ 4569687 w 4569687"/>
                <a:gd name="connsiteY14" fmla="*/ 1630661 h 3734730"/>
                <a:gd name="connsiteX15" fmla="*/ 4569687 w 4569687"/>
                <a:gd name="connsiteY15" fmla="*/ 3685776 h 3734730"/>
                <a:gd name="connsiteX16" fmla="*/ 4479175 w 4569687"/>
                <a:gd name="connsiteY16" fmla="*/ 3694900 h 3734730"/>
                <a:gd name="connsiteX17" fmla="*/ 4083674 w 4569687"/>
                <a:gd name="connsiteY17" fmla="*/ 3574092 h 3734730"/>
                <a:gd name="connsiteX18" fmla="*/ 4051094 w 4569687"/>
                <a:gd name="connsiteY18" fmla="*/ 3547210 h 3734730"/>
                <a:gd name="connsiteX19" fmla="*/ 4009782 w 4569687"/>
                <a:gd name="connsiteY19" fmla="*/ 3581295 h 3734730"/>
                <a:gd name="connsiteX20" fmla="*/ 3782104 w 4569687"/>
                <a:gd name="connsiteY20" fmla="*/ 3650841 h 3734730"/>
                <a:gd name="connsiteX21" fmla="*/ 3494159 w 4569687"/>
                <a:gd name="connsiteY21" fmla="*/ 3531570 h 3734730"/>
                <a:gd name="connsiteX22" fmla="*/ 3452428 w 4569687"/>
                <a:gd name="connsiteY22" fmla="*/ 3480992 h 3734730"/>
                <a:gd name="connsiteX23" fmla="*/ 3441126 w 4569687"/>
                <a:gd name="connsiteY23" fmla="*/ 3501813 h 3734730"/>
                <a:gd name="connsiteX24" fmla="*/ 3103456 w 4569687"/>
                <a:gd name="connsiteY24" fmla="*/ 3681351 h 3734730"/>
                <a:gd name="connsiteX25" fmla="*/ 2815511 w 4569687"/>
                <a:gd name="connsiteY25" fmla="*/ 3562080 h 3734730"/>
                <a:gd name="connsiteX26" fmla="*/ 2772231 w 4569687"/>
                <a:gd name="connsiteY26" fmla="*/ 3509625 h 3734730"/>
                <a:gd name="connsiteX27" fmla="*/ 2697608 w 4569687"/>
                <a:gd name="connsiteY27" fmla="*/ 3571194 h 3734730"/>
                <a:gd name="connsiteX28" fmla="*/ 2162552 w 4569687"/>
                <a:gd name="connsiteY28" fmla="*/ 3734631 h 3734730"/>
                <a:gd name="connsiteX29" fmla="*/ 1390478 w 4569687"/>
                <a:gd name="connsiteY29" fmla="*/ 3368488 h 3734730"/>
                <a:gd name="connsiteX30" fmla="*/ 1046262 w 4569687"/>
                <a:gd name="connsiteY30" fmla="*/ 3459623 h 3734730"/>
                <a:gd name="connsiteX31" fmla="*/ 647319 w 4569687"/>
                <a:gd name="connsiteY31" fmla="*/ 3134475 h 3734730"/>
                <a:gd name="connsiteX32" fmla="*/ 642925 w 4569687"/>
                <a:gd name="connsiteY32" fmla="*/ 3090891 h 3734730"/>
                <a:gd name="connsiteX33" fmla="*/ 634894 w 4569687"/>
                <a:gd name="connsiteY33" fmla="*/ 3098188 h 3734730"/>
                <a:gd name="connsiteX34" fmla="*/ 407216 w 4569687"/>
                <a:gd name="connsiteY34" fmla="*/ 3167734 h 3734730"/>
                <a:gd name="connsiteX35" fmla="*/ 0 w 4569687"/>
                <a:gd name="connsiteY35" fmla="*/ 2760518 h 3734730"/>
                <a:gd name="connsiteX36" fmla="*/ 407216 w 4569687"/>
                <a:gd name="connsiteY36" fmla="*/ 2353302 h 3734730"/>
                <a:gd name="connsiteX37" fmla="*/ 489284 w 4569687"/>
                <a:gd name="connsiteY37" fmla="*/ 2361575 h 3734730"/>
                <a:gd name="connsiteX38" fmla="*/ 508084 w 4569687"/>
                <a:gd name="connsiteY38" fmla="*/ 2367411 h 3734730"/>
                <a:gd name="connsiteX39" fmla="*/ 503849 w 4569687"/>
                <a:gd name="connsiteY39" fmla="*/ 2325400 h 3734730"/>
                <a:gd name="connsiteX40" fmla="*/ 1121688 w 4569687"/>
                <a:gd name="connsiteY40" fmla="*/ 1707561 h 3734730"/>
                <a:gd name="connsiteX41" fmla="*/ 1246204 w 4569687"/>
                <a:gd name="connsiteY41" fmla="*/ 1720113 h 3734730"/>
                <a:gd name="connsiteX42" fmla="*/ 1284356 w 4569687"/>
                <a:gd name="connsiteY42" fmla="*/ 1731957 h 3734730"/>
                <a:gd name="connsiteX43" fmla="*/ 1305976 w 4569687"/>
                <a:gd name="connsiteY43" fmla="*/ 1705754 h 3734730"/>
                <a:gd name="connsiteX44" fmla="*/ 1742854 w 4569687"/>
                <a:gd name="connsiteY44" fmla="*/ 1524793 h 3734730"/>
                <a:gd name="connsiteX45" fmla="*/ 1760288 w 4569687"/>
                <a:gd name="connsiteY45" fmla="*/ 1526551 h 3734730"/>
                <a:gd name="connsiteX46" fmla="*/ 1748032 w 4569687"/>
                <a:gd name="connsiteY46" fmla="*/ 1487068 h 3734730"/>
                <a:gd name="connsiteX47" fmla="*/ 1742854 w 4569687"/>
                <a:gd name="connsiteY47" fmla="*/ 1435701 h 3734730"/>
                <a:gd name="connsiteX48" fmla="*/ 1946367 w 4569687"/>
                <a:gd name="connsiteY48" fmla="*/ 1185999 h 3734730"/>
                <a:gd name="connsiteX49" fmla="*/ 1956892 w 4569687"/>
                <a:gd name="connsiteY49" fmla="*/ 1184938 h 3734730"/>
                <a:gd name="connsiteX50" fmla="*/ 1963928 w 4569687"/>
                <a:gd name="connsiteY50" fmla="*/ 1115143 h 3734730"/>
                <a:gd name="connsiteX51" fmla="*/ 2450363 w 4569687"/>
                <a:gd name="connsiteY51" fmla="*/ 718687 h 3734730"/>
                <a:gd name="connsiteX52" fmla="*/ 2520904 w 4569687"/>
                <a:gd name="connsiteY52" fmla="*/ 725798 h 3734730"/>
                <a:gd name="connsiteX53" fmla="*/ 2611712 w 4569687"/>
                <a:gd name="connsiteY53" fmla="*/ 0 h 37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69687" h="3734730">
                  <a:moveTo>
                    <a:pt x="2611712" y="0"/>
                  </a:moveTo>
                  <a:lnTo>
                    <a:pt x="2927539" y="0"/>
                  </a:lnTo>
                  <a:lnTo>
                    <a:pt x="3010471" y="662843"/>
                  </a:lnTo>
                  <a:lnTo>
                    <a:pt x="3062414" y="672782"/>
                  </a:lnTo>
                  <a:cubicBezTo>
                    <a:pt x="3191764" y="706062"/>
                    <a:pt x="3302353" y="786083"/>
                    <a:pt x="3375104" y="893768"/>
                  </a:cubicBezTo>
                  <a:lnTo>
                    <a:pt x="3401966" y="943258"/>
                  </a:lnTo>
                  <a:lnTo>
                    <a:pt x="3444529" y="938967"/>
                  </a:lnTo>
                  <a:cubicBezTo>
                    <a:pt x="3668109" y="938967"/>
                    <a:pt x="3859940" y="1074903"/>
                    <a:pt x="3941882" y="1268635"/>
                  </a:cubicBezTo>
                  <a:lnTo>
                    <a:pt x="3950232" y="1295533"/>
                  </a:lnTo>
                  <a:lnTo>
                    <a:pt x="3968452" y="1289878"/>
                  </a:lnTo>
                  <a:cubicBezTo>
                    <a:pt x="3992135" y="1285031"/>
                    <a:pt x="4016657" y="1282486"/>
                    <a:pt x="4041773" y="1282486"/>
                  </a:cubicBezTo>
                  <a:cubicBezTo>
                    <a:pt x="4217586" y="1282486"/>
                    <a:pt x="4364272" y="1407196"/>
                    <a:pt x="4398197" y="1572980"/>
                  </a:cubicBezTo>
                  <a:lnTo>
                    <a:pt x="4401113" y="1601912"/>
                  </a:lnTo>
                  <a:lnTo>
                    <a:pt x="4509768" y="1612865"/>
                  </a:lnTo>
                  <a:lnTo>
                    <a:pt x="4569687" y="1630661"/>
                  </a:lnTo>
                  <a:lnTo>
                    <a:pt x="4569687" y="3685776"/>
                  </a:lnTo>
                  <a:lnTo>
                    <a:pt x="4479175" y="3694900"/>
                  </a:lnTo>
                  <a:cubicBezTo>
                    <a:pt x="4332673" y="3694900"/>
                    <a:pt x="4196572" y="3650364"/>
                    <a:pt x="4083674" y="3574092"/>
                  </a:cubicBezTo>
                  <a:lnTo>
                    <a:pt x="4051094" y="3547210"/>
                  </a:lnTo>
                  <a:lnTo>
                    <a:pt x="4009782" y="3581295"/>
                  </a:lnTo>
                  <a:cubicBezTo>
                    <a:pt x="3944790" y="3625203"/>
                    <a:pt x="3866441" y="3650841"/>
                    <a:pt x="3782104" y="3650841"/>
                  </a:cubicBezTo>
                  <a:cubicBezTo>
                    <a:pt x="3669655" y="3650841"/>
                    <a:pt x="3567851" y="3605262"/>
                    <a:pt x="3494159" y="3531570"/>
                  </a:cubicBezTo>
                  <a:lnTo>
                    <a:pt x="3452428" y="3480992"/>
                  </a:lnTo>
                  <a:lnTo>
                    <a:pt x="3441126" y="3501813"/>
                  </a:lnTo>
                  <a:cubicBezTo>
                    <a:pt x="3367946" y="3610134"/>
                    <a:pt x="3244018" y="3681351"/>
                    <a:pt x="3103456" y="3681351"/>
                  </a:cubicBezTo>
                  <a:cubicBezTo>
                    <a:pt x="2991007" y="3681351"/>
                    <a:pt x="2889203" y="3635772"/>
                    <a:pt x="2815511" y="3562080"/>
                  </a:cubicBezTo>
                  <a:lnTo>
                    <a:pt x="2772231" y="3509625"/>
                  </a:lnTo>
                  <a:lnTo>
                    <a:pt x="2697608" y="3571194"/>
                  </a:lnTo>
                  <a:cubicBezTo>
                    <a:pt x="2544873" y="3674380"/>
                    <a:pt x="2382991" y="3737583"/>
                    <a:pt x="2162552" y="3734631"/>
                  </a:cubicBezTo>
                  <a:cubicBezTo>
                    <a:pt x="1740716" y="3728982"/>
                    <a:pt x="1534323" y="3547967"/>
                    <a:pt x="1390478" y="3368488"/>
                  </a:cubicBezTo>
                  <a:cubicBezTo>
                    <a:pt x="1316786" y="3442180"/>
                    <a:pt x="1170122" y="3498625"/>
                    <a:pt x="1046262" y="3459623"/>
                  </a:cubicBezTo>
                  <a:cubicBezTo>
                    <a:pt x="922402" y="3420621"/>
                    <a:pt x="685290" y="3320037"/>
                    <a:pt x="647319" y="3134475"/>
                  </a:cubicBezTo>
                  <a:lnTo>
                    <a:pt x="642925" y="3090891"/>
                  </a:lnTo>
                  <a:lnTo>
                    <a:pt x="634894" y="3098188"/>
                  </a:lnTo>
                  <a:cubicBezTo>
                    <a:pt x="569902" y="3142096"/>
                    <a:pt x="491553" y="3167734"/>
                    <a:pt x="407216" y="3167734"/>
                  </a:cubicBezTo>
                  <a:cubicBezTo>
                    <a:pt x="182317" y="3167734"/>
                    <a:pt x="0" y="2985417"/>
                    <a:pt x="0" y="2760518"/>
                  </a:cubicBezTo>
                  <a:cubicBezTo>
                    <a:pt x="0" y="2535619"/>
                    <a:pt x="182317" y="2353302"/>
                    <a:pt x="407216" y="2353302"/>
                  </a:cubicBezTo>
                  <a:cubicBezTo>
                    <a:pt x="435328" y="2353302"/>
                    <a:pt x="462775" y="2356151"/>
                    <a:pt x="489284" y="2361575"/>
                  </a:cubicBezTo>
                  <a:lnTo>
                    <a:pt x="508084" y="2367411"/>
                  </a:lnTo>
                  <a:lnTo>
                    <a:pt x="503849" y="2325400"/>
                  </a:lnTo>
                  <a:cubicBezTo>
                    <a:pt x="503849" y="1984177"/>
                    <a:pt x="780465" y="1707561"/>
                    <a:pt x="1121688" y="1707561"/>
                  </a:cubicBezTo>
                  <a:cubicBezTo>
                    <a:pt x="1164341" y="1707561"/>
                    <a:pt x="1205984" y="1711883"/>
                    <a:pt x="1246204" y="1720113"/>
                  </a:cubicBezTo>
                  <a:lnTo>
                    <a:pt x="1284356" y="1731957"/>
                  </a:lnTo>
                  <a:lnTo>
                    <a:pt x="1305976" y="1705754"/>
                  </a:lnTo>
                  <a:cubicBezTo>
                    <a:pt x="1417783" y="1593947"/>
                    <a:pt x="1572242" y="1524793"/>
                    <a:pt x="1742854" y="1524793"/>
                  </a:cubicBezTo>
                  <a:lnTo>
                    <a:pt x="1760288" y="1526551"/>
                  </a:lnTo>
                  <a:lnTo>
                    <a:pt x="1748032" y="1487068"/>
                  </a:lnTo>
                  <a:cubicBezTo>
                    <a:pt x="1744637" y="1470476"/>
                    <a:pt x="1742854" y="1453297"/>
                    <a:pt x="1742854" y="1435701"/>
                  </a:cubicBezTo>
                  <a:cubicBezTo>
                    <a:pt x="1742854" y="1312531"/>
                    <a:pt x="1830222" y="1209766"/>
                    <a:pt x="1946367" y="1185999"/>
                  </a:cubicBezTo>
                  <a:lnTo>
                    <a:pt x="1956892" y="1184938"/>
                  </a:lnTo>
                  <a:lnTo>
                    <a:pt x="1963928" y="1115143"/>
                  </a:lnTo>
                  <a:cubicBezTo>
                    <a:pt x="2010227" y="888886"/>
                    <a:pt x="2210419" y="718687"/>
                    <a:pt x="2450363" y="718687"/>
                  </a:cubicBezTo>
                  <a:lnTo>
                    <a:pt x="2520904" y="725798"/>
                  </a:lnTo>
                  <a:lnTo>
                    <a:pt x="261171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8" name="그룹 7">
              <a:extLst>
                <a:ext uri="{FF2B5EF4-FFF2-40B4-BE49-F238E27FC236}">
                  <a16:creationId xmlns="" xmlns:a16="http://schemas.microsoft.com/office/drawing/2014/main" id="{D0429EA9-A20D-4800-80F6-48970138B795}"/>
                </a:ext>
              </a:extLst>
            </p:cNvPr>
            <p:cNvGrpSpPr/>
            <p:nvPr userDrawn="1"/>
          </p:nvGrpSpPr>
          <p:grpSpPr>
            <a:xfrm>
              <a:off x="6992136" y="387072"/>
              <a:ext cx="704897" cy="1355021"/>
              <a:chOff x="5304862" y="-789923"/>
              <a:chExt cx="645890" cy="1241591"/>
            </a:xfrm>
          </p:grpSpPr>
          <p:grpSp>
            <p:nvGrpSpPr>
              <p:cNvPr id="9" name="그룹 8">
                <a:extLst>
                  <a:ext uri="{FF2B5EF4-FFF2-40B4-BE49-F238E27FC236}">
                    <a16:creationId xmlns="" xmlns:a16="http://schemas.microsoft.com/office/drawing/2014/main" id="{4817FF4C-CE41-4E26-9FB9-CB745F3234F3}"/>
                  </a:ext>
                </a:extLst>
              </p:cNvPr>
              <p:cNvGrpSpPr/>
              <p:nvPr userDrawn="1"/>
            </p:nvGrpSpPr>
            <p:grpSpPr>
              <a:xfrm>
                <a:off x="5377232" y="-789923"/>
                <a:ext cx="495969" cy="1052585"/>
                <a:chOff x="5868144" y="-857099"/>
                <a:chExt cx="495969" cy="1052585"/>
              </a:xfrm>
            </p:grpSpPr>
            <p:sp>
              <p:nvSpPr>
                <p:cNvPr id="16" name="이등변 삼각형 49">
                  <a:extLst>
                    <a:ext uri="{FF2B5EF4-FFF2-40B4-BE49-F238E27FC236}">
                      <a16:creationId xmlns="" xmlns:a16="http://schemas.microsoft.com/office/drawing/2014/main" id="{688B8353-32F5-4D6E-81D9-D597B60FA9D3}"/>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자유형: 도형 16">
                  <a:extLst>
                    <a:ext uri="{FF2B5EF4-FFF2-40B4-BE49-F238E27FC236}">
                      <a16:creationId xmlns="" xmlns:a16="http://schemas.microsoft.com/office/drawing/2014/main" id="{155478D4-44EA-48AE-860F-E368AD673D03}"/>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자유형: 도형 17">
                  <a:extLst>
                    <a:ext uri="{FF2B5EF4-FFF2-40B4-BE49-F238E27FC236}">
                      <a16:creationId xmlns="" xmlns:a16="http://schemas.microsoft.com/office/drawing/2014/main" id="{1861CCC0-CB32-42D2-947D-1907817DDDAE}"/>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타원 11">
                <a:extLst>
                  <a:ext uri="{FF2B5EF4-FFF2-40B4-BE49-F238E27FC236}">
                    <a16:creationId xmlns="" xmlns:a16="http://schemas.microsoft.com/office/drawing/2014/main" id="{E3ED5D5D-DC92-4BF6-B431-CE8E43382FD0}"/>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 xmlns:a16="http://schemas.microsoft.com/office/drawing/2014/main" id="{57F372C6-9816-462E-83F5-DFD56E8AF164}"/>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자유형: 도형 13">
                <a:extLst>
                  <a:ext uri="{FF2B5EF4-FFF2-40B4-BE49-F238E27FC236}">
                    <a16:creationId xmlns="" xmlns:a16="http://schemas.microsoft.com/office/drawing/2014/main" id="{F07321F0-763D-431A-87E5-1BD5F333CAE1}"/>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자유형: 도형 14">
                <a:extLst>
                  <a:ext uri="{FF2B5EF4-FFF2-40B4-BE49-F238E27FC236}">
                    <a16:creationId xmlns="" xmlns:a16="http://schemas.microsoft.com/office/drawing/2014/main" id="{D39A1E25-A8B6-4EE4-8AC8-D262A0C0D580}"/>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extLst>
      <p:ext uri="{BB962C8B-B14F-4D97-AF65-F5344CB8AC3E}">
        <p14:creationId xmlns:p14="http://schemas.microsoft.com/office/powerpoint/2010/main" xmlns="" val="31290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Layout">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298782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
        <p:nvSpPr>
          <p:cNvPr id="10" name="Text Placeholder 9"/>
          <p:cNvSpPr>
            <a:spLocks noGrp="1"/>
          </p:cNvSpPr>
          <p:nvPr>
            <p:ph type="body" sz="quarter" idx="10" hasCustomPrompt="1"/>
          </p:nvPr>
        </p:nvSpPr>
        <p:spPr>
          <a:xfrm>
            <a:off x="467544" y="411510"/>
            <a:ext cx="2303282" cy="1368152"/>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67544" y="1779662"/>
            <a:ext cx="2303282" cy="504056"/>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27" name="그룹 26">
            <a:extLst>
              <a:ext uri="{FF2B5EF4-FFF2-40B4-BE49-F238E27FC236}">
                <a16:creationId xmlns="" xmlns:a16="http://schemas.microsoft.com/office/drawing/2014/main" id="{C5AC382A-C3B5-4BE0-B805-8F9094AFD7DC}"/>
              </a:ext>
            </a:extLst>
          </p:cNvPr>
          <p:cNvGrpSpPr/>
          <p:nvPr userDrawn="1"/>
        </p:nvGrpSpPr>
        <p:grpSpPr>
          <a:xfrm>
            <a:off x="0" y="2571749"/>
            <a:ext cx="2984923" cy="2571751"/>
            <a:chOff x="0" y="2571749"/>
            <a:chExt cx="2984923" cy="2571751"/>
          </a:xfrm>
        </p:grpSpPr>
        <p:grpSp>
          <p:nvGrpSpPr>
            <p:cNvPr id="6" name="Group 5"/>
            <p:cNvGrpSpPr/>
            <p:nvPr userDrawn="1"/>
          </p:nvGrpSpPr>
          <p:grpSpPr>
            <a:xfrm>
              <a:off x="0" y="4032469"/>
              <a:ext cx="2984923" cy="1111031"/>
              <a:chOff x="0" y="4032469"/>
              <a:chExt cx="2984923" cy="1111031"/>
            </a:xfrm>
          </p:grpSpPr>
          <p:sp>
            <p:nvSpPr>
              <p:cNvPr id="2" name="Rectangle 1"/>
              <p:cNvSpPr/>
              <p:nvPr userDrawn="1"/>
            </p:nvSpPr>
            <p:spPr>
              <a:xfrm>
                <a:off x="2527176" y="4443958"/>
                <a:ext cx="457200"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3" name="Oval 2"/>
              <p:cNvSpPr/>
              <p:nvPr userDrawn="1"/>
            </p:nvSpPr>
            <p:spPr>
              <a:xfrm>
                <a:off x="2128455" y="4032469"/>
                <a:ext cx="856468" cy="856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 name="Rectangle 7"/>
              <p:cNvSpPr/>
              <p:nvPr userDrawn="1"/>
            </p:nvSpPr>
            <p:spPr>
              <a:xfrm>
                <a:off x="0" y="4363963"/>
                <a:ext cx="449249" cy="77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Oval 8"/>
              <p:cNvSpPr/>
              <p:nvPr userDrawn="1"/>
            </p:nvSpPr>
            <p:spPr>
              <a:xfrm>
                <a:off x="0" y="4117025"/>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6" name="자유형: 도형 25">
              <a:extLst>
                <a:ext uri="{FF2B5EF4-FFF2-40B4-BE49-F238E27FC236}">
                  <a16:creationId xmlns="" xmlns:a16="http://schemas.microsoft.com/office/drawing/2014/main" id="{A909D931-338B-4F68-B73A-DDF2CA17DD12}"/>
                </a:ext>
              </a:extLst>
            </p:cNvPr>
            <p:cNvSpPr/>
            <p:nvPr userDrawn="1"/>
          </p:nvSpPr>
          <p:spPr>
            <a:xfrm>
              <a:off x="0" y="3170955"/>
              <a:ext cx="2544134" cy="1972545"/>
            </a:xfrm>
            <a:custGeom>
              <a:avLst/>
              <a:gdLst>
                <a:gd name="connsiteX0" fmla="*/ 1395974 w 2544134"/>
                <a:gd name="connsiteY0" fmla="*/ 0 h 1972545"/>
                <a:gd name="connsiteX1" fmla="*/ 1581175 w 2544134"/>
                <a:gd name="connsiteY1" fmla="*/ 0 h 1972545"/>
                <a:gd name="connsiteX2" fmla="*/ 1629807 w 2544134"/>
                <a:gd name="connsiteY2" fmla="*/ 388693 h 1972545"/>
                <a:gd name="connsiteX3" fmla="*/ 1660266 w 2544134"/>
                <a:gd name="connsiteY3" fmla="*/ 394521 h 1972545"/>
                <a:gd name="connsiteX4" fmla="*/ 1843628 w 2544134"/>
                <a:gd name="connsiteY4" fmla="*/ 524107 h 1972545"/>
                <a:gd name="connsiteX5" fmla="*/ 1859380 w 2544134"/>
                <a:gd name="connsiteY5" fmla="*/ 553128 h 1972545"/>
                <a:gd name="connsiteX6" fmla="*/ 1884339 w 2544134"/>
                <a:gd name="connsiteY6" fmla="*/ 550612 h 1972545"/>
                <a:gd name="connsiteX7" fmla="*/ 2175988 w 2544134"/>
                <a:gd name="connsiteY7" fmla="*/ 743930 h 1972545"/>
                <a:gd name="connsiteX8" fmla="*/ 2180885 w 2544134"/>
                <a:gd name="connsiteY8" fmla="*/ 759703 h 1972545"/>
                <a:gd name="connsiteX9" fmla="*/ 2191569 w 2544134"/>
                <a:gd name="connsiteY9" fmla="*/ 756387 h 1972545"/>
                <a:gd name="connsiteX10" fmla="*/ 2234564 w 2544134"/>
                <a:gd name="connsiteY10" fmla="*/ 752052 h 1972545"/>
                <a:gd name="connsiteX11" fmla="*/ 2443572 w 2544134"/>
                <a:gd name="connsiteY11" fmla="*/ 922399 h 1972545"/>
                <a:gd name="connsiteX12" fmla="*/ 2445282 w 2544134"/>
                <a:gd name="connsiteY12" fmla="*/ 939364 h 1972545"/>
                <a:gd name="connsiteX13" fmla="*/ 2508998 w 2544134"/>
                <a:gd name="connsiteY13" fmla="*/ 945787 h 1972545"/>
                <a:gd name="connsiteX14" fmla="*/ 2544134 w 2544134"/>
                <a:gd name="connsiteY14" fmla="*/ 956223 h 1972545"/>
                <a:gd name="connsiteX15" fmla="*/ 2544134 w 2544134"/>
                <a:gd name="connsiteY15" fmla="*/ 1972545 h 1972545"/>
                <a:gd name="connsiteX16" fmla="*/ 354884 w 2544134"/>
                <a:gd name="connsiteY16" fmla="*/ 1972545 h 1972545"/>
                <a:gd name="connsiteX17" fmla="*/ 342134 w 2544134"/>
                <a:gd name="connsiteY17" fmla="*/ 1965625 h 1972545"/>
                <a:gd name="connsiteX18" fmla="*/ 244050 w 2544134"/>
                <a:gd name="connsiteY18" fmla="*/ 1838062 h 1972545"/>
                <a:gd name="connsiteX19" fmla="*/ 241474 w 2544134"/>
                <a:gd name="connsiteY19" fmla="*/ 1812505 h 1972545"/>
                <a:gd name="connsiteX20" fmla="*/ 236764 w 2544134"/>
                <a:gd name="connsiteY20" fmla="*/ 1816784 h 1972545"/>
                <a:gd name="connsiteX21" fmla="*/ 103253 w 2544134"/>
                <a:gd name="connsiteY21" fmla="*/ 1857566 h 1972545"/>
                <a:gd name="connsiteX22" fmla="*/ 10304 w 2544134"/>
                <a:gd name="connsiteY22" fmla="*/ 1838801 h 1972545"/>
                <a:gd name="connsiteX23" fmla="*/ 0 w 2544134"/>
                <a:gd name="connsiteY23" fmla="*/ 1833208 h 1972545"/>
                <a:gd name="connsiteX24" fmla="*/ 0 w 2544134"/>
                <a:gd name="connsiteY24" fmla="*/ 1404340 h 1972545"/>
                <a:gd name="connsiteX25" fmla="*/ 10304 w 2544134"/>
                <a:gd name="connsiteY25" fmla="*/ 1398747 h 1972545"/>
                <a:gd name="connsiteX26" fmla="*/ 103253 w 2544134"/>
                <a:gd name="connsiteY26" fmla="*/ 1379981 h 1972545"/>
                <a:gd name="connsiteX27" fmla="*/ 151378 w 2544134"/>
                <a:gd name="connsiteY27" fmla="*/ 1384832 h 1972545"/>
                <a:gd name="connsiteX28" fmla="*/ 162402 w 2544134"/>
                <a:gd name="connsiteY28" fmla="*/ 1388255 h 1972545"/>
                <a:gd name="connsiteX29" fmla="*/ 159919 w 2544134"/>
                <a:gd name="connsiteY29" fmla="*/ 1363619 h 1972545"/>
                <a:gd name="connsiteX30" fmla="*/ 522221 w 2544134"/>
                <a:gd name="connsiteY30" fmla="*/ 1001317 h 1972545"/>
                <a:gd name="connsiteX31" fmla="*/ 595237 w 2544134"/>
                <a:gd name="connsiteY31" fmla="*/ 1008678 h 1972545"/>
                <a:gd name="connsiteX32" fmla="*/ 617610 w 2544134"/>
                <a:gd name="connsiteY32" fmla="*/ 1015623 h 1972545"/>
                <a:gd name="connsiteX33" fmla="*/ 630288 w 2544134"/>
                <a:gd name="connsiteY33" fmla="*/ 1000258 h 1972545"/>
                <a:gd name="connsiteX34" fmla="*/ 886474 w 2544134"/>
                <a:gd name="connsiteY34" fmla="*/ 894142 h 1972545"/>
                <a:gd name="connsiteX35" fmla="*/ 896697 w 2544134"/>
                <a:gd name="connsiteY35" fmla="*/ 895173 h 1972545"/>
                <a:gd name="connsiteX36" fmla="*/ 889510 w 2544134"/>
                <a:gd name="connsiteY36" fmla="*/ 872020 h 1972545"/>
                <a:gd name="connsiteX37" fmla="*/ 886474 w 2544134"/>
                <a:gd name="connsiteY37" fmla="*/ 841898 h 1972545"/>
                <a:gd name="connsiteX38" fmla="*/ 1005814 w 2544134"/>
                <a:gd name="connsiteY38" fmla="*/ 695472 h 1972545"/>
                <a:gd name="connsiteX39" fmla="*/ 1011986 w 2544134"/>
                <a:gd name="connsiteY39" fmla="*/ 694850 h 1972545"/>
                <a:gd name="connsiteX40" fmla="*/ 1016112 w 2544134"/>
                <a:gd name="connsiteY40" fmla="*/ 653922 h 1972545"/>
                <a:gd name="connsiteX41" fmla="*/ 1301359 w 2544134"/>
                <a:gd name="connsiteY41" fmla="*/ 421440 h 1972545"/>
                <a:gd name="connsiteX42" fmla="*/ 1342724 w 2544134"/>
                <a:gd name="connsiteY42" fmla="*/ 425610 h 197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44134" h="1972545">
                  <a:moveTo>
                    <a:pt x="1395974" y="0"/>
                  </a:moveTo>
                  <a:lnTo>
                    <a:pt x="1581175" y="0"/>
                  </a:lnTo>
                  <a:lnTo>
                    <a:pt x="1629807" y="388693"/>
                  </a:lnTo>
                  <a:lnTo>
                    <a:pt x="1660266" y="394521"/>
                  </a:lnTo>
                  <a:cubicBezTo>
                    <a:pt x="1736117" y="414036"/>
                    <a:pt x="1800967" y="460961"/>
                    <a:pt x="1843628" y="524107"/>
                  </a:cubicBezTo>
                  <a:lnTo>
                    <a:pt x="1859380" y="553128"/>
                  </a:lnTo>
                  <a:lnTo>
                    <a:pt x="1884339" y="550612"/>
                  </a:lnTo>
                  <a:cubicBezTo>
                    <a:pt x="2015447" y="550612"/>
                    <a:pt x="2127937" y="630325"/>
                    <a:pt x="2175988" y="743930"/>
                  </a:cubicBezTo>
                  <a:lnTo>
                    <a:pt x="2180885" y="759703"/>
                  </a:lnTo>
                  <a:lnTo>
                    <a:pt x="2191569" y="756387"/>
                  </a:lnTo>
                  <a:cubicBezTo>
                    <a:pt x="2205457" y="753545"/>
                    <a:pt x="2219836" y="752052"/>
                    <a:pt x="2234564" y="752052"/>
                  </a:cubicBezTo>
                  <a:cubicBezTo>
                    <a:pt x="2337661" y="752052"/>
                    <a:pt x="2423678" y="825183"/>
                    <a:pt x="2443572" y="922399"/>
                  </a:cubicBezTo>
                  <a:lnTo>
                    <a:pt x="2445282" y="939364"/>
                  </a:lnTo>
                  <a:lnTo>
                    <a:pt x="2508998" y="945787"/>
                  </a:lnTo>
                  <a:lnTo>
                    <a:pt x="2544134" y="956223"/>
                  </a:lnTo>
                  <a:lnTo>
                    <a:pt x="2544134" y="1972545"/>
                  </a:lnTo>
                  <a:lnTo>
                    <a:pt x="354884" y="1972545"/>
                  </a:lnTo>
                  <a:lnTo>
                    <a:pt x="342134" y="1965625"/>
                  </a:lnTo>
                  <a:cubicBezTo>
                    <a:pt x="295511" y="1934418"/>
                    <a:pt x="255183" y="1892469"/>
                    <a:pt x="244050" y="1838062"/>
                  </a:cubicBezTo>
                  <a:lnTo>
                    <a:pt x="241474" y="1812505"/>
                  </a:lnTo>
                  <a:lnTo>
                    <a:pt x="236764" y="1816784"/>
                  </a:lnTo>
                  <a:cubicBezTo>
                    <a:pt x="198653" y="1842531"/>
                    <a:pt x="152709" y="1857566"/>
                    <a:pt x="103253" y="1857566"/>
                  </a:cubicBezTo>
                  <a:cubicBezTo>
                    <a:pt x="70283" y="1857566"/>
                    <a:pt x="38873" y="1850884"/>
                    <a:pt x="10304" y="1838801"/>
                  </a:cubicBezTo>
                  <a:lnTo>
                    <a:pt x="0" y="1833208"/>
                  </a:lnTo>
                  <a:lnTo>
                    <a:pt x="0" y="1404340"/>
                  </a:lnTo>
                  <a:lnTo>
                    <a:pt x="10304" y="1398747"/>
                  </a:lnTo>
                  <a:cubicBezTo>
                    <a:pt x="38873" y="1386663"/>
                    <a:pt x="70283" y="1379981"/>
                    <a:pt x="103253" y="1379981"/>
                  </a:cubicBezTo>
                  <a:cubicBezTo>
                    <a:pt x="119738" y="1379981"/>
                    <a:pt x="135833" y="1381652"/>
                    <a:pt x="151378" y="1384832"/>
                  </a:cubicBezTo>
                  <a:lnTo>
                    <a:pt x="162402" y="1388255"/>
                  </a:lnTo>
                  <a:lnTo>
                    <a:pt x="159919" y="1363619"/>
                  </a:lnTo>
                  <a:cubicBezTo>
                    <a:pt x="159919" y="1163525"/>
                    <a:pt x="322127" y="1001317"/>
                    <a:pt x="522221" y="1001317"/>
                  </a:cubicBezTo>
                  <a:cubicBezTo>
                    <a:pt x="547233" y="1001317"/>
                    <a:pt x="571652" y="1003852"/>
                    <a:pt x="595237" y="1008678"/>
                  </a:cubicBezTo>
                  <a:lnTo>
                    <a:pt x="617610" y="1015623"/>
                  </a:lnTo>
                  <a:lnTo>
                    <a:pt x="630288" y="1000258"/>
                  </a:lnTo>
                  <a:cubicBezTo>
                    <a:pt x="695852" y="934694"/>
                    <a:pt x="786427" y="894142"/>
                    <a:pt x="886474" y="894142"/>
                  </a:cubicBezTo>
                  <a:lnTo>
                    <a:pt x="896697" y="895173"/>
                  </a:lnTo>
                  <a:lnTo>
                    <a:pt x="889510" y="872020"/>
                  </a:lnTo>
                  <a:cubicBezTo>
                    <a:pt x="887519" y="862290"/>
                    <a:pt x="886474" y="852216"/>
                    <a:pt x="886474" y="841898"/>
                  </a:cubicBezTo>
                  <a:cubicBezTo>
                    <a:pt x="886474" y="769671"/>
                    <a:pt x="937707" y="709409"/>
                    <a:pt x="1005814" y="695472"/>
                  </a:cubicBezTo>
                  <a:lnTo>
                    <a:pt x="1011986" y="694850"/>
                  </a:lnTo>
                  <a:lnTo>
                    <a:pt x="1016112" y="653922"/>
                  </a:lnTo>
                  <a:cubicBezTo>
                    <a:pt x="1043262" y="521245"/>
                    <a:pt x="1160655" y="421440"/>
                    <a:pt x="1301359" y="421440"/>
                  </a:cubicBezTo>
                  <a:lnTo>
                    <a:pt x="1342724" y="4256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15" name="그룹 14">
              <a:extLst>
                <a:ext uri="{FF2B5EF4-FFF2-40B4-BE49-F238E27FC236}">
                  <a16:creationId xmlns="" xmlns:a16="http://schemas.microsoft.com/office/drawing/2014/main" id="{835AEBDB-6E77-465B-802B-2411CB9307EC}"/>
                </a:ext>
              </a:extLst>
            </p:cNvPr>
            <p:cNvGrpSpPr/>
            <p:nvPr userDrawn="1"/>
          </p:nvGrpSpPr>
          <p:grpSpPr>
            <a:xfrm>
              <a:off x="1278074" y="2571749"/>
              <a:ext cx="413353" cy="794587"/>
              <a:chOff x="5304862" y="-789923"/>
              <a:chExt cx="645890" cy="1241591"/>
            </a:xfrm>
          </p:grpSpPr>
          <p:grpSp>
            <p:nvGrpSpPr>
              <p:cNvPr id="16" name="그룹 15">
                <a:extLst>
                  <a:ext uri="{FF2B5EF4-FFF2-40B4-BE49-F238E27FC236}">
                    <a16:creationId xmlns="" xmlns:a16="http://schemas.microsoft.com/office/drawing/2014/main" id="{5E76A47E-F7A7-4DA1-9B8C-D7B1A60D5D71}"/>
                  </a:ext>
                </a:extLst>
              </p:cNvPr>
              <p:cNvGrpSpPr/>
              <p:nvPr userDrawn="1"/>
            </p:nvGrpSpPr>
            <p:grpSpPr>
              <a:xfrm>
                <a:off x="5377232" y="-789923"/>
                <a:ext cx="495969" cy="1052585"/>
                <a:chOff x="5868144" y="-857099"/>
                <a:chExt cx="495969" cy="1052585"/>
              </a:xfrm>
            </p:grpSpPr>
            <p:sp>
              <p:nvSpPr>
                <p:cNvPr id="21" name="이등변 삼각형 49">
                  <a:extLst>
                    <a:ext uri="{FF2B5EF4-FFF2-40B4-BE49-F238E27FC236}">
                      <a16:creationId xmlns="" xmlns:a16="http://schemas.microsoft.com/office/drawing/2014/main" id="{67190486-51A1-4AB6-8B4F-B570F9832336}"/>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자유형: 도형 21">
                  <a:extLst>
                    <a:ext uri="{FF2B5EF4-FFF2-40B4-BE49-F238E27FC236}">
                      <a16:creationId xmlns="" xmlns:a16="http://schemas.microsoft.com/office/drawing/2014/main" id="{56F15390-B3DB-4D76-834D-291CE0D12AD3}"/>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자유형: 도형 22">
                  <a:extLst>
                    <a:ext uri="{FF2B5EF4-FFF2-40B4-BE49-F238E27FC236}">
                      <a16:creationId xmlns="" xmlns:a16="http://schemas.microsoft.com/office/drawing/2014/main" id="{3BA87288-70D8-4753-8DAA-8CA1C332EF6C}"/>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7" name="타원 16">
                <a:extLst>
                  <a:ext uri="{FF2B5EF4-FFF2-40B4-BE49-F238E27FC236}">
                    <a16:creationId xmlns="" xmlns:a16="http://schemas.microsoft.com/office/drawing/2014/main" id="{AD475AD4-CA04-4B61-9BB4-408BA6A11E05}"/>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 xmlns:a16="http://schemas.microsoft.com/office/drawing/2014/main" id="{1B106404-A3F8-4193-8435-FA430BEB5473}"/>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자유형: 도형 18">
                <a:extLst>
                  <a:ext uri="{FF2B5EF4-FFF2-40B4-BE49-F238E27FC236}">
                    <a16:creationId xmlns="" xmlns:a16="http://schemas.microsoft.com/office/drawing/2014/main" id="{9408417A-6F35-4CB8-93DD-4FB5074FE702}"/>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자유형: 도형 19">
                <a:extLst>
                  <a:ext uri="{FF2B5EF4-FFF2-40B4-BE49-F238E27FC236}">
                    <a16:creationId xmlns="" xmlns:a16="http://schemas.microsoft.com/office/drawing/2014/main" id="{3058858D-8ACE-40F2-B778-D2BFBF4553F3}"/>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2" name="Frame 11"/>
          <p:cNvSpPr/>
          <p:nvPr userDrawn="1"/>
        </p:nvSpPr>
        <p:spPr>
          <a:xfrm>
            <a:off x="251520" y="339502"/>
            <a:ext cx="8640960" cy="4464496"/>
          </a:xfrm>
          <a:prstGeom prst="frame">
            <a:avLst>
              <a:gd name="adj1" fmla="val 123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xmlns="" val="234037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ello Slide Layout">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1347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그룹 1">
            <a:extLst>
              <a:ext uri="{FF2B5EF4-FFF2-40B4-BE49-F238E27FC236}">
                <a16:creationId xmlns="" xmlns:a16="http://schemas.microsoft.com/office/drawing/2014/main" id="{523EB7A4-0598-4887-ACB7-E8220F8DDFED}"/>
              </a:ext>
            </a:extLst>
          </p:cNvPr>
          <p:cNvGrpSpPr/>
          <p:nvPr userDrawn="1"/>
        </p:nvGrpSpPr>
        <p:grpSpPr>
          <a:xfrm>
            <a:off x="1902711" y="232356"/>
            <a:ext cx="5620059" cy="4638441"/>
            <a:chOff x="1902711" y="497586"/>
            <a:chExt cx="5620059" cy="4638441"/>
          </a:xfrm>
        </p:grpSpPr>
        <p:grpSp>
          <p:nvGrpSpPr>
            <p:cNvPr id="53" name="그룹 52">
              <a:extLst>
                <a:ext uri="{FF2B5EF4-FFF2-40B4-BE49-F238E27FC236}">
                  <a16:creationId xmlns="" xmlns:a16="http://schemas.microsoft.com/office/drawing/2014/main" id="{C4167999-582F-4DE1-8524-427663DA86EB}"/>
                </a:ext>
              </a:extLst>
            </p:cNvPr>
            <p:cNvGrpSpPr/>
            <p:nvPr userDrawn="1"/>
          </p:nvGrpSpPr>
          <p:grpSpPr>
            <a:xfrm>
              <a:off x="1902711" y="1537517"/>
              <a:ext cx="5620059" cy="3598510"/>
              <a:chOff x="2401342" y="248706"/>
              <a:chExt cx="5620059" cy="3598510"/>
            </a:xfrm>
            <a:solidFill>
              <a:schemeClr val="bg1"/>
            </a:solidFill>
          </p:grpSpPr>
          <p:sp>
            <p:nvSpPr>
              <p:cNvPr id="54" name="Oval 11">
                <a:extLst>
                  <a:ext uri="{FF2B5EF4-FFF2-40B4-BE49-F238E27FC236}">
                    <a16:creationId xmlns="" xmlns:a16="http://schemas.microsoft.com/office/drawing/2014/main" id="{36E509A3-52CE-4453-9564-E704D9C6F3F0}"/>
                  </a:ext>
                </a:extLst>
              </p:cNvPr>
              <p:cNvSpPr/>
              <p:nvPr userDrawn="1"/>
            </p:nvSpPr>
            <p:spPr>
              <a:xfrm>
                <a:off x="4283968" y="941198"/>
                <a:ext cx="956850" cy="956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Oval 11">
                <a:extLst>
                  <a:ext uri="{FF2B5EF4-FFF2-40B4-BE49-F238E27FC236}">
                    <a16:creationId xmlns="" xmlns:a16="http://schemas.microsoft.com/office/drawing/2014/main" id="{D8641ACF-24EC-4119-AF47-45C5E6B69718}"/>
                  </a:ext>
                </a:extLst>
              </p:cNvPr>
              <p:cNvSpPr/>
              <p:nvPr userDrawn="1"/>
            </p:nvSpPr>
            <p:spPr>
              <a:xfrm>
                <a:off x="4080672" y="1386488"/>
                <a:ext cx="491180" cy="491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Oval 11">
                <a:extLst>
                  <a:ext uri="{FF2B5EF4-FFF2-40B4-BE49-F238E27FC236}">
                    <a16:creationId xmlns="" xmlns:a16="http://schemas.microsoft.com/office/drawing/2014/main" id="{3873CDEC-688A-4EE6-8974-D80E43FF9273}"/>
                  </a:ext>
                </a:extLst>
              </p:cNvPr>
              <p:cNvSpPr/>
              <p:nvPr userDrawn="1"/>
            </p:nvSpPr>
            <p:spPr>
              <a:xfrm>
                <a:off x="3485352" y="1717923"/>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Oval 11">
                <a:extLst>
                  <a:ext uri="{FF2B5EF4-FFF2-40B4-BE49-F238E27FC236}">
                    <a16:creationId xmlns="" xmlns:a16="http://schemas.microsoft.com/office/drawing/2014/main" id="{B93DE707-F71B-42F6-A0EB-DFC85BA873B2}"/>
                  </a:ext>
                </a:extLst>
              </p:cNvPr>
              <p:cNvSpPr/>
              <p:nvPr userDrawn="1"/>
            </p:nvSpPr>
            <p:spPr>
              <a:xfrm>
                <a:off x="2886827" y="1894030"/>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11">
                <a:extLst>
                  <a:ext uri="{FF2B5EF4-FFF2-40B4-BE49-F238E27FC236}">
                    <a16:creationId xmlns="" xmlns:a16="http://schemas.microsoft.com/office/drawing/2014/main" id="{3A7AC84B-9DE8-4557-8141-47C15EEBD952}"/>
                  </a:ext>
                </a:extLst>
              </p:cNvPr>
              <p:cNvSpPr/>
              <p:nvPr userDrawn="1"/>
            </p:nvSpPr>
            <p:spPr>
              <a:xfrm>
                <a:off x="2401342" y="251623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Oval 11">
                <a:extLst>
                  <a:ext uri="{FF2B5EF4-FFF2-40B4-BE49-F238E27FC236}">
                    <a16:creationId xmlns="" xmlns:a16="http://schemas.microsoft.com/office/drawing/2014/main" id="{F200C86F-3147-4417-909C-8AA712602B15}"/>
                  </a:ext>
                </a:extLst>
              </p:cNvPr>
              <p:cNvSpPr/>
              <p:nvPr userDrawn="1"/>
            </p:nvSpPr>
            <p:spPr>
              <a:xfrm>
                <a:off x="3017096" y="279748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Oval 11">
                <a:extLst>
                  <a:ext uri="{FF2B5EF4-FFF2-40B4-BE49-F238E27FC236}">
                    <a16:creationId xmlns="" xmlns:a16="http://schemas.microsoft.com/office/drawing/2014/main" id="{C19D843C-2344-43CD-A232-FDCAF8F43CA5}"/>
                  </a:ext>
                </a:extLst>
              </p:cNvPr>
              <p:cNvSpPr/>
              <p:nvPr userDrawn="1"/>
            </p:nvSpPr>
            <p:spPr>
              <a:xfrm>
                <a:off x="3562974" y="2003019"/>
                <a:ext cx="1844197" cy="18441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Oval 11">
                <a:extLst>
                  <a:ext uri="{FF2B5EF4-FFF2-40B4-BE49-F238E27FC236}">
                    <a16:creationId xmlns="" xmlns:a16="http://schemas.microsoft.com/office/drawing/2014/main" id="{1D594D95-F75F-4683-A364-E7EFD943F93B}"/>
                  </a:ext>
                </a:extLst>
              </p:cNvPr>
              <p:cNvSpPr/>
              <p:nvPr userDrawn="1"/>
            </p:nvSpPr>
            <p:spPr>
              <a:xfrm>
                <a:off x="4999309" y="3011131"/>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11">
                <a:extLst>
                  <a:ext uri="{FF2B5EF4-FFF2-40B4-BE49-F238E27FC236}">
                    <a16:creationId xmlns="" xmlns:a16="http://schemas.microsoft.com/office/drawing/2014/main" id="{95DD39E7-93D6-494C-A36E-247288990A90}"/>
                  </a:ext>
                </a:extLst>
              </p:cNvPr>
              <p:cNvSpPr/>
              <p:nvPr userDrawn="1"/>
            </p:nvSpPr>
            <p:spPr>
              <a:xfrm>
                <a:off x="5653222" y="2981733"/>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Oval 11">
                <a:extLst>
                  <a:ext uri="{FF2B5EF4-FFF2-40B4-BE49-F238E27FC236}">
                    <a16:creationId xmlns="" xmlns:a16="http://schemas.microsoft.com/office/drawing/2014/main" id="{0724B3EB-D2BA-46AD-9B24-8F61182FFCCE}"/>
                  </a:ext>
                </a:extLst>
              </p:cNvPr>
              <p:cNvSpPr/>
              <p:nvPr userDrawn="1"/>
            </p:nvSpPr>
            <p:spPr>
              <a:xfrm>
                <a:off x="6035666" y="2445747"/>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Oval 11">
                <a:extLst>
                  <a:ext uri="{FF2B5EF4-FFF2-40B4-BE49-F238E27FC236}">
                    <a16:creationId xmlns="" xmlns:a16="http://schemas.microsoft.com/office/drawing/2014/main" id="{BDBBA2C7-3C34-4968-B283-7486C3E66CD2}"/>
                  </a:ext>
                </a:extLst>
              </p:cNvPr>
              <p:cNvSpPr/>
              <p:nvPr userDrawn="1"/>
            </p:nvSpPr>
            <p:spPr>
              <a:xfrm>
                <a:off x="7037784" y="2729409"/>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Oval 11">
                <a:extLst>
                  <a:ext uri="{FF2B5EF4-FFF2-40B4-BE49-F238E27FC236}">
                    <a16:creationId xmlns="" xmlns:a16="http://schemas.microsoft.com/office/drawing/2014/main" id="{1D3596EF-83B2-4D77-9900-8FBA5EF934B2}"/>
                  </a:ext>
                </a:extLst>
              </p:cNvPr>
              <p:cNvSpPr/>
              <p:nvPr userDrawn="1"/>
            </p:nvSpPr>
            <p:spPr>
              <a:xfrm>
                <a:off x="6658215" y="1725625"/>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Oval 11">
                <a:extLst>
                  <a:ext uri="{FF2B5EF4-FFF2-40B4-BE49-F238E27FC236}">
                    <a16:creationId xmlns="" xmlns:a16="http://schemas.microsoft.com/office/drawing/2014/main" id="{478452D7-D34C-4072-B618-5EA4D20571B3}"/>
                  </a:ext>
                </a:extLst>
              </p:cNvPr>
              <p:cNvSpPr/>
              <p:nvPr userDrawn="1"/>
            </p:nvSpPr>
            <p:spPr>
              <a:xfrm>
                <a:off x="4702059" y="880592"/>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Oval 11">
                <a:extLst>
                  <a:ext uri="{FF2B5EF4-FFF2-40B4-BE49-F238E27FC236}">
                    <a16:creationId xmlns="" xmlns:a16="http://schemas.microsoft.com/office/drawing/2014/main" id="{B67A8B79-3441-4CEE-82A3-001ECBD4DD6C}"/>
                  </a:ext>
                </a:extLst>
              </p:cNvPr>
              <p:cNvSpPr/>
              <p:nvPr userDrawn="1"/>
            </p:nvSpPr>
            <p:spPr>
              <a:xfrm>
                <a:off x="5200227" y="115344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Oval 11">
                <a:extLst>
                  <a:ext uri="{FF2B5EF4-FFF2-40B4-BE49-F238E27FC236}">
                    <a16:creationId xmlns="" xmlns:a16="http://schemas.microsoft.com/office/drawing/2014/main" id="{39EC19EA-7198-4F0B-A95B-49D0CF19C8F2}"/>
                  </a:ext>
                </a:extLst>
              </p:cNvPr>
              <p:cNvSpPr/>
              <p:nvPr userDrawn="1"/>
            </p:nvSpPr>
            <p:spPr>
              <a:xfrm>
                <a:off x="5945245" y="1484448"/>
                <a:ext cx="701108" cy="701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Oval 11">
                <a:extLst>
                  <a:ext uri="{FF2B5EF4-FFF2-40B4-BE49-F238E27FC236}">
                    <a16:creationId xmlns="" xmlns:a16="http://schemas.microsoft.com/office/drawing/2014/main" id="{6F4820F4-E538-4700-880A-FA8685A41A3B}"/>
                  </a:ext>
                </a:extLst>
              </p:cNvPr>
              <p:cNvSpPr/>
              <p:nvPr userDrawn="1"/>
            </p:nvSpPr>
            <p:spPr>
              <a:xfrm>
                <a:off x="6121822" y="179221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Oval 11">
                <a:extLst>
                  <a:ext uri="{FF2B5EF4-FFF2-40B4-BE49-F238E27FC236}">
                    <a16:creationId xmlns="" xmlns:a16="http://schemas.microsoft.com/office/drawing/2014/main" id="{413F6B1E-425D-4873-9467-3AC4066BB2ED}"/>
                  </a:ext>
                </a:extLst>
              </p:cNvPr>
              <p:cNvSpPr/>
              <p:nvPr userDrawn="1"/>
            </p:nvSpPr>
            <p:spPr>
              <a:xfrm>
                <a:off x="4251327" y="1369850"/>
                <a:ext cx="2136016" cy="2136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사다리꼴 70">
                <a:extLst>
                  <a:ext uri="{FF2B5EF4-FFF2-40B4-BE49-F238E27FC236}">
                    <a16:creationId xmlns="" xmlns:a16="http://schemas.microsoft.com/office/drawing/2014/main" id="{B0CB0B17-591E-4DAC-A92C-EBD6A95CAE9D}"/>
                  </a:ext>
                </a:extLst>
              </p:cNvPr>
              <p:cNvSpPr/>
              <p:nvPr userDrawn="1"/>
            </p:nvSpPr>
            <p:spPr>
              <a:xfrm>
                <a:off x="4765704" y="248706"/>
                <a:ext cx="608632" cy="121615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2" name="그룹 71">
              <a:extLst>
                <a:ext uri="{FF2B5EF4-FFF2-40B4-BE49-F238E27FC236}">
                  <a16:creationId xmlns="" xmlns:a16="http://schemas.microsoft.com/office/drawing/2014/main" id="{0273FAE2-233C-451C-ABAD-157761C173D3}"/>
                </a:ext>
              </a:extLst>
            </p:cNvPr>
            <p:cNvGrpSpPr/>
            <p:nvPr userDrawn="1"/>
          </p:nvGrpSpPr>
          <p:grpSpPr>
            <a:xfrm>
              <a:off x="4249055" y="497586"/>
              <a:ext cx="645890" cy="1241591"/>
              <a:chOff x="5304862" y="-789923"/>
              <a:chExt cx="645890" cy="1241591"/>
            </a:xfrm>
          </p:grpSpPr>
          <p:grpSp>
            <p:nvGrpSpPr>
              <p:cNvPr id="73" name="그룹 72">
                <a:extLst>
                  <a:ext uri="{FF2B5EF4-FFF2-40B4-BE49-F238E27FC236}">
                    <a16:creationId xmlns="" xmlns:a16="http://schemas.microsoft.com/office/drawing/2014/main" id="{F294317C-D093-4716-BC39-F4EDB7B37133}"/>
                  </a:ext>
                </a:extLst>
              </p:cNvPr>
              <p:cNvGrpSpPr/>
              <p:nvPr userDrawn="1"/>
            </p:nvGrpSpPr>
            <p:grpSpPr>
              <a:xfrm>
                <a:off x="5377232" y="-789923"/>
                <a:ext cx="495969" cy="1052585"/>
                <a:chOff x="5868144" y="-857099"/>
                <a:chExt cx="495969" cy="1052585"/>
              </a:xfrm>
            </p:grpSpPr>
            <p:sp>
              <p:nvSpPr>
                <p:cNvPr id="78" name="이등변 삼각형 49">
                  <a:extLst>
                    <a:ext uri="{FF2B5EF4-FFF2-40B4-BE49-F238E27FC236}">
                      <a16:creationId xmlns="" xmlns:a16="http://schemas.microsoft.com/office/drawing/2014/main" id="{28122585-D90D-4D44-AC50-0A8C9106EF95}"/>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자유형: 도형 78">
                  <a:extLst>
                    <a:ext uri="{FF2B5EF4-FFF2-40B4-BE49-F238E27FC236}">
                      <a16:creationId xmlns="" xmlns:a16="http://schemas.microsoft.com/office/drawing/2014/main" id="{CA4A1B48-5DCF-4240-B908-5565A0B620C1}"/>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자유형: 도형 79">
                  <a:extLst>
                    <a:ext uri="{FF2B5EF4-FFF2-40B4-BE49-F238E27FC236}">
                      <a16:creationId xmlns="" xmlns:a16="http://schemas.microsoft.com/office/drawing/2014/main" id="{28D35705-FE6E-444A-A4F2-216FB36C2D3C}"/>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4" name="타원 73">
                <a:extLst>
                  <a:ext uri="{FF2B5EF4-FFF2-40B4-BE49-F238E27FC236}">
                    <a16:creationId xmlns="" xmlns:a16="http://schemas.microsoft.com/office/drawing/2014/main" id="{833271DD-6F14-4B18-BE97-D6CF7744263D}"/>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직사각형 74">
                <a:extLst>
                  <a:ext uri="{FF2B5EF4-FFF2-40B4-BE49-F238E27FC236}">
                    <a16:creationId xmlns="" xmlns:a16="http://schemas.microsoft.com/office/drawing/2014/main" id="{32141932-F9EE-4187-BBBC-79F2AADC7FB5}"/>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자유형: 도형 75">
                <a:extLst>
                  <a:ext uri="{FF2B5EF4-FFF2-40B4-BE49-F238E27FC236}">
                    <a16:creationId xmlns="" xmlns:a16="http://schemas.microsoft.com/office/drawing/2014/main" id="{C4A28A23-9A45-480D-9AE0-AC8E03B407E4}"/>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자유형: 도형 76">
                <a:extLst>
                  <a:ext uri="{FF2B5EF4-FFF2-40B4-BE49-F238E27FC236}">
                    <a16:creationId xmlns="" xmlns:a16="http://schemas.microsoft.com/office/drawing/2014/main" id="{E5282C72-98DB-48D8-88FE-2DFA994D4B88}"/>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0" name="Text Placeholder 9"/>
          <p:cNvSpPr>
            <a:spLocks noGrp="1"/>
          </p:cNvSpPr>
          <p:nvPr>
            <p:ph type="body" sz="quarter" idx="10" hasCustomPrompt="1"/>
          </p:nvPr>
        </p:nvSpPr>
        <p:spPr>
          <a:xfrm>
            <a:off x="2616057" y="2931790"/>
            <a:ext cx="3894936"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2615909" y="3579862"/>
            <a:ext cx="3894936"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3" name="Group 2"/>
          <p:cNvGrpSpPr/>
          <p:nvPr userDrawn="1"/>
        </p:nvGrpSpPr>
        <p:grpSpPr>
          <a:xfrm>
            <a:off x="6535596" y="1104508"/>
            <a:ext cx="672848" cy="486211"/>
            <a:chOff x="6495678" y="1779663"/>
            <a:chExt cx="672848" cy="486211"/>
          </a:xfrm>
        </p:grpSpPr>
        <p:sp>
          <p:nvSpPr>
            <p:cNvPr id="17" name="Oval 16"/>
            <p:cNvSpPr/>
            <p:nvPr userDrawn="1"/>
          </p:nvSpPr>
          <p:spPr>
            <a:xfrm>
              <a:off x="6588225" y="1779663"/>
              <a:ext cx="432048"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Oval 17"/>
            <p:cNvSpPr/>
            <p:nvPr userDrawn="1"/>
          </p:nvSpPr>
          <p:spPr>
            <a:xfrm>
              <a:off x="6872020" y="1913390"/>
              <a:ext cx="296506" cy="296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Oval 18"/>
            <p:cNvSpPr/>
            <p:nvPr userDrawn="1"/>
          </p:nvSpPr>
          <p:spPr>
            <a:xfrm>
              <a:off x="6495678"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19"/>
            <p:cNvSpPr/>
            <p:nvPr userDrawn="1"/>
          </p:nvSpPr>
          <p:spPr>
            <a:xfrm>
              <a:off x="6698826"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 name="Group 20"/>
          <p:cNvGrpSpPr/>
          <p:nvPr userDrawn="1"/>
        </p:nvGrpSpPr>
        <p:grpSpPr>
          <a:xfrm>
            <a:off x="2098952" y="2183144"/>
            <a:ext cx="524595" cy="379081"/>
            <a:chOff x="6495678" y="1779663"/>
            <a:chExt cx="672848" cy="486211"/>
          </a:xfrm>
        </p:grpSpPr>
        <p:sp>
          <p:nvSpPr>
            <p:cNvPr id="22" name="Oval 21"/>
            <p:cNvSpPr/>
            <p:nvPr userDrawn="1"/>
          </p:nvSpPr>
          <p:spPr>
            <a:xfrm>
              <a:off x="6588225" y="1779663"/>
              <a:ext cx="432048"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2"/>
            <p:cNvSpPr/>
            <p:nvPr userDrawn="1"/>
          </p:nvSpPr>
          <p:spPr>
            <a:xfrm>
              <a:off x="6872020" y="1913390"/>
              <a:ext cx="296506" cy="296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Oval 23"/>
            <p:cNvSpPr/>
            <p:nvPr userDrawn="1"/>
          </p:nvSpPr>
          <p:spPr>
            <a:xfrm>
              <a:off x="6495678"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Oval 24"/>
            <p:cNvSpPr/>
            <p:nvPr userDrawn="1"/>
          </p:nvSpPr>
          <p:spPr>
            <a:xfrm>
              <a:off x="6698826" y="1995687"/>
              <a:ext cx="270187" cy="270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xmlns="" val="411360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accent1"/>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707904" y="1203090"/>
            <a:ext cx="1710999" cy="3600908"/>
            <a:chOff x="3797105" y="1404992"/>
            <a:chExt cx="1548895" cy="3471014"/>
          </a:xfrm>
        </p:grpSpPr>
        <p:sp>
          <p:nvSpPr>
            <p:cNvPr id="9" name="Rectangle 8"/>
            <p:cNvSpPr/>
            <p:nvPr userDrawn="1"/>
          </p:nvSpPr>
          <p:spPr>
            <a:xfrm>
              <a:off x="3797105" y="1909048"/>
              <a:ext cx="1548000" cy="24629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Isosceles Triangle 11"/>
            <p:cNvSpPr/>
            <p:nvPr userDrawn="1"/>
          </p:nvSpPr>
          <p:spPr>
            <a:xfrm>
              <a:off x="3797105" y="1404992"/>
              <a:ext cx="1548000" cy="504056"/>
            </a:xfrm>
            <a:prstGeom prst="triangle">
              <a:avLst>
                <a:gd name="adj" fmla="val 4905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Isosceles Triangle 13"/>
            <p:cNvSpPr/>
            <p:nvPr userDrawn="1"/>
          </p:nvSpPr>
          <p:spPr>
            <a:xfrm rot="10800000">
              <a:off x="3798000" y="4371950"/>
              <a:ext cx="1548000" cy="504056"/>
            </a:xfrm>
            <a:prstGeom prst="triangle">
              <a:avLst>
                <a:gd name="adj" fmla="val 4905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3787227" y="1312181"/>
            <a:ext cx="1548000" cy="1800000"/>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Picture Placeholder 2"/>
          <p:cNvSpPr>
            <a:spLocks noGrp="1"/>
          </p:cNvSpPr>
          <p:nvPr>
            <p:ph type="pic" idx="12" hasCustomPrompt="1"/>
          </p:nvPr>
        </p:nvSpPr>
        <p:spPr>
          <a:xfrm>
            <a:off x="2059035" y="1276575"/>
            <a:ext cx="1548000" cy="1800000"/>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7" name="Picture Placeholder 2"/>
          <p:cNvSpPr>
            <a:spLocks noGrp="1"/>
          </p:cNvSpPr>
          <p:nvPr>
            <p:ph type="pic" idx="13" hasCustomPrompt="1"/>
          </p:nvPr>
        </p:nvSpPr>
        <p:spPr>
          <a:xfrm>
            <a:off x="330843" y="1276575"/>
            <a:ext cx="1548000" cy="1800000"/>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Picture Placeholder 2"/>
          <p:cNvSpPr>
            <a:spLocks noGrp="1"/>
          </p:cNvSpPr>
          <p:nvPr>
            <p:ph type="pic" idx="14" hasCustomPrompt="1"/>
          </p:nvPr>
        </p:nvSpPr>
        <p:spPr>
          <a:xfrm>
            <a:off x="7243611" y="1276575"/>
            <a:ext cx="1548000" cy="1800000"/>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0" name="Picture Placeholder 2"/>
          <p:cNvSpPr>
            <a:spLocks noGrp="1"/>
          </p:cNvSpPr>
          <p:nvPr>
            <p:ph type="pic" idx="15" hasCustomPrompt="1"/>
          </p:nvPr>
        </p:nvSpPr>
        <p:spPr>
          <a:xfrm>
            <a:off x="5515419" y="1276575"/>
            <a:ext cx="1548000" cy="1800000"/>
          </a:xfrm>
          <a:custGeom>
            <a:avLst/>
            <a:gdLst>
              <a:gd name="connsiteX0" fmla="*/ 0 w 1440160"/>
              <a:gd name="connsiteY0" fmla="*/ 626356 h 1252711"/>
              <a:gd name="connsiteX1" fmla="*/ 313178 w 1440160"/>
              <a:gd name="connsiteY1" fmla="*/ 0 h 1252711"/>
              <a:gd name="connsiteX2" fmla="*/ 1126982 w 1440160"/>
              <a:gd name="connsiteY2" fmla="*/ 0 h 1252711"/>
              <a:gd name="connsiteX3" fmla="*/ 1440160 w 1440160"/>
              <a:gd name="connsiteY3" fmla="*/ 626356 h 1252711"/>
              <a:gd name="connsiteX4" fmla="*/ 1126982 w 1440160"/>
              <a:gd name="connsiteY4" fmla="*/ 1252711 h 1252711"/>
              <a:gd name="connsiteX5" fmla="*/ 313178 w 1440160"/>
              <a:gd name="connsiteY5" fmla="*/ 1252711 h 1252711"/>
              <a:gd name="connsiteX6" fmla="*/ 0 w 1440160"/>
              <a:gd name="connsiteY6" fmla="*/ 626356 h 1252711"/>
              <a:gd name="connsiteX0" fmla="*/ 0 w 1440160"/>
              <a:gd name="connsiteY0" fmla="*/ 745419 h 1371774"/>
              <a:gd name="connsiteX1" fmla="*/ 679890 w 1440160"/>
              <a:gd name="connsiteY1" fmla="*/ 0 h 1371774"/>
              <a:gd name="connsiteX2" fmla="*/ 1126982 w 1440160"/>
              <a:gd name="connsiteY2" fmla="*/ 119063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440160"/>
              <a:gd name="connsiteY0" fmla="*/ 745419 h 1371774"/>
              <a:gd name="connsiteX1" fmla="*/ 679890 w 1440160"/>
              <a:gd name="connsiteY1" fmla="*/ 0 h 1371774"/>
              <a:gd name="connsiteX2" fmla="*/ 1379395 w 1440160"/>
              <a:gd name="connsiteY2" fmla="*/ 409576 h 1371774"/>
              <a:gd name="connsiteX3" fmla="*/ 1440160 w 1440160"/>
              <a:gd name="connsiteY3" fmla="*/ 745419 h 1371774"/>
              <a:gd name="connsiteX4" fmla="*/ 1126982 w 1440160"/>
              <a:gd name="connsiteY4" fmla="*/ 1371774 h 1371774"/>
              <a:gd name="connsiteX5" fmla="*/ 313178 w 1440160"/>
              <a:gd name="connsiteY5" fmla="*/ 1371774 h 1371774"/>
              <a:gd name="connsiteX6" fmla="*/ 0 w 1440160"/>
              <a:gd name="connsiteY6" fmla="*/ 745419 h 1371774"/>
              <a:gd name="connsiteX0" fmla="*/ 0 w 1379395"/>
              <a:gd name="connsiteY0" fmla="*/ 745419 h 1371774"/>
              <a:gd name="connsiteX1" fmla="*/ 679890 w 1379395"/>
              <a:gd name="connsiteY1" fmla="*/ 0 h 1371774"/>
              <a:gd name="connsiteX2" fmla="*/ 1379395 w 1379395"/>
              <a:gd name="connsiteY2" fmla="*/ 409576 h 1371774"/>
              <a:gd name="connsiteX3" fmla="*/ 1340147 w 1379395"/>
              <a:gd name="connsiteY3" fmla="*/ 1102607 h 1371774"/>
              <a:gd name="connsiteX4" fmla="*/ 1126982 w 1379395"/>
              <a:gd name="connsiteY4" fmla="*/ 1371774 h 1371774"/>
              <a:gd name="connsiteX5" fmla="*/ 313178 w 1379395"/>
              <a:gd name="connsiteY5" fmla="*/ 1371774 h 1371774"/>
              <a:gd name="connsiteX6" fmla="*/ 0 w 1379395"/>
              <a:gd name="connsiteY6" fmla="*/ 745419 h 1371774"/>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313178 w 1379395"/>
              <a:gd name="connsiteY5" fmla="*/ 1371774 h 1483692"/>
              <a:gd name="connsiteX6" fmla="*/ 0 w 1379395"/>
              <a:gd name="connsiteY6" fmla="*/ 745419 h 1483692"/>
              <a:gd name="connsiteX0" fmla="*/ 0 w 1379395"/>
              <a:gd name="connsiteY0" fmla="*/ 745419 h 1483692"/>
              <a:gd name="connsiteX1" fmla="*/ 679890 w 1379395"/>
              <a:gd name="connsiteY1" fmla="*/ 0 h 1483692"/>
              <a:gd name="connsiteX2" fmla="*/ 1379395 w 1379395"/>
              <a:gd name="connsiteY2" fmla="*/ 409576 h 1483692"/>
              <a:gd name="connsiteX3" fmla="*/ 1340147 w 1379395"/>
              <a:gd name="connsiteY3" fmla="*/ 1102607 h 1483692"/>
              <a:gd name="connsiteX4" fmla="*/ 757888 w 1379395"/>
              <a:gd name="connsiteY4" fmla="*/ 1483692 h 1483692"/>
              <a:gd name="connsiteX5" fmla="*/ 65528 w 1379395"/>
              <a:gd name="connsiteY5" fmla="*/ 1086024 h 1483692"/>
              <a:gd name="connsiteX6" fmla="*/ 0 w 1379395"/>
              <a:gd name="connsiteY6" fmla="*/ 745419 h 1483692"/>
              <a:gd name="connsiteX0" fmla="*/ 32104 w 1313867"/>
              <a:gd name="connsiteY0" fmla="*/ 385851 h 1483692"/>
              <a:gd name="connsiteX1" fmla="*/ 614362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3692"/>
              <a:gd name="connsiteX1" fmla="*/ 647699 w 1313867"/>
              <a:gd name="connsiteY1" fmla="*/ 0 h 1483692"/>
              <a:gd name="connsiteX2" fmla="*/ 1313867 w 1313867"/>
              <a:gd name="connsiteY2" fmla="*/ 409576 h 1483692"/>
              <a:gd name="connsiteX3" fmla="*/ 1274619 w 1313867"/>
              <a:gd name="connsiteY3" fmla="*/ 1102607 h 1483692"/>
              <a:gd name="connsiteX4" fmla="*/ 692360 w 1313867"/>
              <a:gd name="connsiteY4" fmla="*/ 1483692 h 1483692"/>
              <a:gd name="connsiteX5" fmla="*/ 0 w 1313867"/>
              <a:gd name="connsiteY5" fmla="*/ 1086024 h 1483692"/>
              <a:gd name="connsiteX6" fmla="*/ 32104 w 1313867"/>
              <a:gd name="connsiteY6" fmla="*/ 385851 h 1483692"/>
              <a:gd name="connsiteX0" fmla="*/ 32104 w 1313867"/>
              <a:gd name="connsiteY0" fmla="*/ 385851 h 1488454"/>
              <a:gd name="connsiteX1" fmla="*/ 647699 w 1313867"/>
              <a:gd name="connsiteY1" fmla="*/ 0 h 1488454"/>
              <a:gd name="connsiteX2" fmla="*/ 1313867 w 1313867"/>
              <a:gd name="connsiteY2" fmla="*/ 409576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13867"/>
              <a:gd name="connsiteY0" fmla="*/ 385851 h 1488454"/>
              <a:gd name="connsiteX1" fmla="*/ 647699 w 1313867"/>
              <a:gd name="connsiteY1" fmla="*/ 0 h 1488454"/>
              <a:gd name="connsiteX2" fmla="*/ 1313867 w 1313867"/>
              <a:gd name="connsiteY2" fmla="*/ 397669 h 1488454"/>
              <a:gd name="connsiteX3" fmla="*/ 1274619 w 1313867"/>
              <a:gd name="connsiteY3" fmla="*/ 1102607 h 1488454"/>
              <a:gd name="connsiteX4" fmla="*/ 656641 w 1313867"/>
              <a:gd name="connsiteY4" fmla="*/ 1488454 h 1488454"/>
              <a:gd name="connsiteX5" fmla="*/ 0 w 1313867"/>
              <a:gd name="connsiteY5" fmla="*/ 1086024 h 1488454"/>
              <a:gd name="connsiteX6" fmla="*/ 32104 w 1313867"/>
              <a:gd name="connsiteY6" fmla="*/ 385851 h 1488454"/>
              <a:gd name="connsiteX0" fmla="*/ 32104 w 1329387"/>
              <a:gd name="connsiteY0" fmla="*/ 385851 h 1488454"/>
              <a:gd name="connsiteX1" fmla="*/ 647699 w 1329387"/>
              <a:gd name="connsiteY1" fmla="*/ 0 h 1488454"/>
              <a:gd name="connsiteX2" fmla="*/ 1313867 w 1329387"/>
              <a:gd name="connsiteY2" fmla="*/ 397669 h 1488454"/>
              <a:gd name="connsiteX3" fmla="*/ 1329387 w 1329387"/>
              <a:gd name="connsiteY3" fmla="*/ 1097844 h 1488454"/>
              <a:gd name="connsiteX4" fmla="*/ 656641 w 1329387"/>
              <a:gd name="connsiteY4" fmla="*/ 1488454 h 1488454"/>
              <a:gd name="connsiteX5" fmla="*/ 0 w 1329387"/>
              <a:gd name="connsiteY5" fmla="*/ 1086024 h 1488454"/>
              <a:gd name="connsiteX6" fmla="*/ 32104 w 1329387"/>
              <a:gd name="connsiteY6" fmla="*/ 385851 h 1488454"/>
              <a:gd name="connsiteX0" fmla="*/ 0 w 1297283"/>
              <a:gd name="connsiteY0" fmla="*/ 385851 h 1488454"/>
              <a:gd name="connsiteX1" fmla="*/ 615595 w 1297283"/>
              <a:gd name="connsiteY1" fmla="*/ 0 h 1488454"/>
              <a:gd name="connsiteX2" fmla="*/ 1281763 w 1297283"/>
              <a:gd name="connsiteY2" fmla="*/ 397669 h 1488454"/>
              <a:gd name="connsiteX3" fmla="*/ 1297283 w 1297283"/>
              <a:gd name="connsiteY3" fmla="*/ 1097844 h 1488454"/>
              <a:gd name="connsiteX4" fmla="*/ 624537 w 1297283"/>
              <a:gd name="connsiteY4" fmla="*/ 1488454 h 1488454"/>
              <a:gd name="connsiteX5" fmla="*/ 5996 w 1297283"/>
              <a:gd name="connsiteY5" fmla="*/ 1095549 h 1488454"/>
              <a:gd name="connsiteX6" fmla="*/ 0 w 1297283"/>
              <a:gd name="connsiteY6" fmla="*/ 385851 h 1488454"/>
              <a:gd name="connsiteX0" fmla="*/ 0 w 1281763"/>
              <a:gd name="connsiteY0" fmla="*/ 385851 h 1488454"/>
              <a:gd name="connsiteX1" fmla="*/ 615595 w 1281763"/>
              <a:gd name="connsiteY1" fmla="*/ 0 h 1488454"/>
              <a:gd name="connsiteX2" fmla="*/ 1281763 w 1281763"/>
              <a:gd name="connsiteY2" fmla="*/ 397669 h 1488454"/>
              <a:gd name="connsiteX3" fmla="*/ 1275851 w 1281763"/>
              <a:gd name="connsiteY3" fmla="*/ 1095463 h 1488454"/>
              <a:gd name="connsiteX4" fmla="*/ 624537 w 1281763"/>
              <a:gd name="connsiteY4" fmla="*/ 1488454 h 1488454"/>
              <a:gd name="connsiteX5" fmla="*/ 5996 w 1281763"/>
              <a:gd name="connsiteY5" fmla="*/ 1095549 h 1488454"/>
              <a:gd name="connsiteX6" fmla="*/ 0 w 1281763"/>
              <a:gd name="connsiteY6" fmla="*/ 385851 h 1488454"/>
              <a:gd name="connsiteX0" fmla="*/ 0 w 1281763"/>
              <a:gd name="connsiteY0" fmla="*/ 388233 h 1490836"/>
              <a:gd name="connsiteX1" fmla="*/ 622739 w 1281763"/>
              <a:gd name="connsiteY1" fmla="*/ 0 h 1490836"/>
              <a:gd name="connsiteX2" fmla="*/ 1281763 w 1281763"/>
              <a:gd name="connsiteY2" fmla="*/ 400051 h 1490836"/>
              <a:gd name="connsiteX3" fmla="*/ 1275851 w 1281763"/>
              <a:gd name="connsiteY3" fmla="*/ 1097845 h 1490836"/>
              <a:gd name="connsiteX4" fmla="*/ 624537 w 1281763"/>
              <a:gd name="connsiteY4" fmla="*/ 1490836 h 1490836"/>
              <a:gd name="connsiteX5" fmla="*/ 5996 w 1281763"/>
              <a:gd name="connsiteY5" fmla="*/ 1097931 h 1490836"/>
              <a:gd name="connsiteX6" fmla="*/ 0 w 1281763"/>
              <a:gd name="connsiteY6" fmla="*/ 388233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763" h="1490836">
                <a:moveTo>
                  <a:pt x="0" y="388233"/>
                </a:moveTo>
                <a:lnTo>
                  <a:pt x="622739" y="0"/>
                </a:lnTo>
                <a:lnTo>
                  <a:pt x="1281763" y="400051"/>
                </a:lnTo>
                <a:cubicBezTo>
                  <a:pt x="1279792" y="632649"/>
                  <a:pt x="1277822" y="865247"/>
                  <a:pt x="1275851" y="1097845"/>
                </a:cubicBezTo>
                <a:lnTo>
                  <a:pt x="624537" y="1490836"/>
                </a:lnTo>
                <a:lnTo>
                  <a:pt x="5996" y="1097931"/>
                </a:lnTo>
                <a:cubicBezTo>
                  <a:pt x="3997" y="861365"/>
                  <a:pt x="1999" y="624799"/>
                  <a:pt x="0" y="388233"/>
                </a:cubicBezTo>
                <a:close/>
              </a:path>
            </a:pathLst>
          </a:cu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321933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3507854"/>
            <a:ext cx="9144000" cy="16356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325232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123"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28600" y="987574"/>
            <a:ext cx="6438182" cy="32745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233772" y="4262137"/>
            <a:ext cx="8676456" cy="5418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Picture Placeholder 2"/>
          <p:cNvSpPr>
            <a:spLocks noGrp="1"/>
          </p:cNvSpPr>
          <p:nvPr>
            <p:ph type="pic" idx="1" hasCustomPrompt="1"/>
          </p:nvPr>
        </p:nvSpPr>
        <p:spPr>
          <a:xfrm>
            <a:off x="910339" y="1404993"/>
            <a:ext cx="3085597" cy="22818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330919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solidFill>
          <a:schemeClr val="accent1"/>
        </a:solidFill>
        <a:effectLst/>
      </p:bgPr>
    </p:bg>
    <p:spTree>
      <p:nvGrpSpPr>
        <p:cNvPr id="1" name=""/>
        <p:cNvGrpSpPr/>
        <p:nvPr/>
      </p:nvGrpSpPr>
      <p:grpSpPr>
        <a:xfrm>
          <a:off x="0" y="0"/>
          <a:ext cx="0" cy="0"/>
          <a:chOff x="0" y="0"/>
          <a:chExt cx="0" cy="0"/>
        </a:xfrm>
      </p:grpSpPr>
      <p:sp>
        <p:nvSpPr>
          <p:cNvPr id="11" name="그림 개체 틀 10">
            <a:extLst>
              <a:ext uri="{FF2B5EF4-FFF2-40B4-BE49-F238E27FC236}">
                <a16:creationId xmlns="" xmlns:a16="http://schemas.microsoft.com/office/drawing/2014/main" id="{24943D91-C407-41C1-8574-76661B571395}"/>
              </a:ext>
            </a:extLst>
          </p:cNvPr>
          <p:cNvSpPr>
            <a:spLocks noGrp="1"/>
          </p:cNvSpPr>
          <p:nvPr>
            <p:ph type="pic" idx="1" hasCustomPrompt="1"/>
          </p:nvPr>
        </p:nvSpPr>
        <p:spPr>
          <a:xfrm>
            <a:off x="5148065" y="1431235"/>
            <a:ext cx="2568434" cy="2280270"/>
          </a:xfrm>
          <a:custGeom>
            <a:avLst/>
            <a:gdLst>
              <a:gd name="connsiteX0" fmla="*/ 125450 w 2568434"/>
              <a:gd name="connsiteY0" fmla="*/ 111684 h 2280270"/>
              <a:gd name="connsiteX1" fmla="*/ 2442984 w 2568434"/>
              <a:gd name="connsiteY1" fmla="*/ 111684 h 2280270"/>
              <a:gd name="connsiteX2" fmla="*/ 2442984 w 2568434"/>
              <a:gd name="connsiteY2" fmla="*/ 2168586 h 2280270"/>
              <a:gd name="connsiteX3" fmla="*/ 125450 w 2568434"/>
              <a:gd name="connsiteY3" fmla="*/ 2168586 h 2280270"/>
              <a:gd name="connsiteX4" fmla="*/ 96085 w 2568434"/>
              <a:gd name="connsiteY4" fmla="*/ 82319 h 2280270"/>
              <a:gd name="connsiteX5" fmla="*/ 96085 w 2568434"/>
              <a:gd name="connsiteY5" fmla="*/ 2197951 h 2280270"/>
              <a:gd name="connsiteX6" fmla="*/ 2472349 w 2568434"/>
              <a:gd name="connsiteY6" fmla="*/ 2197951 h 2280270"/>
              <a:gd name="connsiteX7" fmla="*/ 2472349 w 2568434"/>
              <a:gd name="connsiteY7" fmla="*/ 82319 h 2280270"/>
              <a:gd name="connsiteX8" fmla="*/ 0 w 2568434"/>
              <a:gd name="connsiteY8" fmla="*/ 0 h 2280270"/>
              <a:gd name="connsiteX9" fmla="*/ 2568434 w 2568434"/>
              <a:gd name="connsiteY9" fmla="*/ 0 h 2280270"/>
              <a:gd name="connsiteX10" fmla="*/ 2568434 w 2568434"/>
              <a:gd name="connsiteY10" fmla="*/ 2280270 h 2280270"/>
              <a:gd name="connsiteX11" fmla="*/ 0 w 2568434"/>
              <a:gd name="connsiteY11" fmla="*/ 2280270 h 228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8434" h="2280270">
                <a:moveTo>
                  <a:pt x="125450" y="111684"/>
                </a:moveTo>
                <a:lnTo>
                  <a:pt x="2442984" y="111684"/>
                </a:lnTo>
                <a:lnTo>
                  <a:pt x="2442984" y="2168586"/>
                </a:lnTo>
                <a:lnTo>
                  <a:pt x="125450" y="2168586"/>
                </a:lnTo>
                <a:close/>
                <a:moveTo>
                  <a:pt x="96085" y="82319"/>
                </a:moveTo>
                <a:lnTo>
                  <a:pt x="96085" y="2197951"/>
                </a:lnTo>
                <a:lnTo>
                  <a:pt x="2472349" y="2197951"/>
                </a:lnTo>
                <a:lnTo>
                  <a:pt x="2472349" y="82319"/>
                </a:lnTo>
                <a:close/>
                <a:moveTo>
                  <a:pt x="0" y="0"/>
                </a:moveTo>
                <a:lnTo>
                  <a:pt x="2568434" y="0"/>
                </a:lnTo>
                <a:lnTo>
                  <a:pt x="2568434" y="2280270"/>
                </a:lnTo>
                <a:lnTo>
                  <a:pt x="0" y="228027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그림 개체 틀 12">
            <a:extLst>
              <a:ext uri="{FF2B5EF4-FFF2-40B4-BE49-F238E27FC236}">
                <a16:creationId xmlns="" xmlns:a16="http://schemas.microsoft.com/office/drawing/2014/main" id="{D19E2BEF-0357-4B60-8F97-1B4CBD18E02A}"/>
              </a:ext>
            </a:extLst>
          </p:cNvPr>
          <p:cNvSpPr>
            <a:spLocks noGrp="1"/>
          </p:cNvSpPr>
          <p:nvPr>
            <p:ph type="pic" idx="10" hasCustomPrompt="1"/>
          </p:nvPr>
        </p:nvSpPr>
        <p:spPr>
          <a:xfrm>
            <a:off x="7704000" y="3703500"/>
            <a:ext cx="1440000" cy="1440000"/>
          </a:xfrm>
          <a:custGeom>
            <a:avLst/>
            <a:gdLst>
              <a:gd name="connsiteX0" fmla="*/ 125363 w 1440000"/>
              <a:gd name="connsiteY0" fmla="*/ 124056 h 1440000"/>
              <a:gd name="connsiteX1" fmla="*/ 1314637 w 1440000"/>
              <a:gd name="connsiteY1" fmla="*/ 124056 h 1440000"/>
              <a:gd name="connsiteX2" fmla="*/ 1314637 w 1440000"/>
              <a:gd name="connsiteY2" fmla="*/ 1315945 h 1440000"/>
              <a:gd name="connsiteX3" fmla="*/ 125363 w 1440000"/>
              <a:gd name="connsiteY3" fmla="*/ 1315945 h 1440000"/>
              <a:gd name="connsiteX4" fmla="*/ 92030 w 1440000"/>
              <a:gd name="connsiteY4" fmla="*/ 90723 h 1440000"/>
              <a:gd name="connsiteX5" fmla="*/ 92030 w 1440000"/>
              <a:gd name="connsiteY5" fmla="*/ 1349278 h 1440000"/>
              <a:gd name="connsiteX6" fmla="*/ 1347970 w 1440000"/>
              <a:gd name="connsiteY6" fmla="*/ 1349278 h 1440000"/>
              <a:gd name="connsiteX7" fmla="*/ 1347970 w 1440000"/>
              <a:gd name="connsiteY7" fmla="*/ 90723 h 1440000"/>
              <a:gd name="connsiteX8" fmla="*/ 0 w 1440000"/>
              <a:gd name="connsiteY8" fmla="*/ 0 h 1440000"/>
              <a:gd name="connsiteX9" fmla="*/ 1440000 w 1440000"/>
              <a:gd name="connsiteY9" fmla="*/ 0 h 1440000"/>
              <a:gd name="connsiteX10" fmla="*/ 1440000 w 1440000"/>
              <a:gd name="connsiteY10" fmla="*/ 1440000 h 1440000"/>
              <a:gd name="connsiteX11" fmla="*/ 0 w 1440000"/>
              <a:gd name="connsiteY1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000" h="1440000">
                <a:moveTo>
                  <a:pt x="125363" y="124056"/>
                </a:moveTo>
                <a:lnTo>
                  <a:pt x="1314637" y="124056"/>
                </a:lnTo>
                <a:lnTo>
                  <a:pt x="1314637" y="1315945"/>
                </a:lnTo>
                <a:lnTo>
                  <a:pt x="125363" y="1315945"/>
                </a:lnTo>
                <a:close/>
                <a:moveTo>
                  <a:pt x="92030" y="90723"/>
                </a:moveTo>
                <a:lnTo>
                  <a:pt x="92030" y="1349278"/>
                </a:lnTo>
                <a:lnTo>
                  <a:pt x="1347970" y="1349278"/>
                </a:lnTo>
                <a:lnTo>
                  <a:pt x="1347970" y="90723"/>
                </a:lnTo>
                <a:close/>
                <a:moveTo>
                  <a:pt x="0" y="0"/>
                </a:moveTo>
                <a:lnTo>
                  <a:pt x="1440000" y="0"/>
                </a:lnTo>
                <a:lnTo>
                  <a:pt x="1440000" y="1440000"/>
                </a:lnTo>
                <a:lnTo>
                  <a:pt x="0" y="14400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그림 개체 틀 11">
            <a:extLst>
              <a:ext uri="{FF2B5EF4-FFF2-40B4-BE49-F238E27FC236}">
                <a16:creationId xmlns="" xmlns:a16="http://schemas.microsoft.com/office/drawing/2014/main" id="{C69723CC-367A-47C2-9C98-4E37F9539DBD}"/>
              </a:ext>
            </a:extLst>
          </p:cNvPr>
          <p:cNvSpPr>
            <a:spLocks noGrp="1"/>
          </p:cNvSpPr>
          <p:nvPr>
            <p:ph type="pic" idx="11" hasCustomPrompt="1"/>
          </p:nvPr>
        </p:nvSpPr>
        <p:spPr>
          <a:xfrm>
            <a:off x="3708064" y="0"/>
            <a:ext cx="1440000" cy="1440000"/>
          </a:xfrm>
          <a:custGeom>
            <a:avLst/>
            <a:gdLst>
              <a:gd name="connsiteX0" fmla="*/ 125363 w 1440000"/>
              <a:gd name="connsiteY0" fmla="*/ 124056 h 1440000"/>
              <a:gd name="connsiteX1" fmla="*/ 1314637 w 1440000"/>
              <a:gd name="connsiteY1" fmla="*/ 124056 h 1440000"/>
              <a:gd name="connsiteX2" fmla="*/ 1314637 w 1440000"/>
              <a:gd name="connsiteY2" fmla="*/ 1315945 h 1440000"/>
              <a:gd name="connsiteX3" fmla="*/ 125363 w 1440000"/>
              <a:gd name="connsiteY3" fmla="*/ 1315945 h 1440000"/>
              <a:gd name="connsiteX4" fmla="*/ 92030 w 1440000"/>
              <a:gd name="connsiteY4" fmla="*/ 90723 h 1440000"/>
              <a:gd name="connsiteX5" fmla="*/ 92030 w 1440000"/>
              <a:gd name="connsiteY5" fmla="*/ 1349278 h 1440000"/>
              <a:gd name="connsiteX6" fmla="*/ 1347970 w 1440000"/>
              <a:gd name="connsiteY6" fmla="*/ 1349278 h 1440000"/>
              <a:gd name="connsiteX7" fmla="*/ 1347970 w 1440000"/>
              <a:gd name="connsiteY7" fmla="*/ 90723 h 1440000"/>
              <a:gd name="connsiteX8" fmla="*/ 0 w 1440000"/>
              <a:gd name="connsiteY8" fmla="*/ 0 h 1440000"/>
              <a:gd name="connsiteX9" fmla="*/ 1440000 w 1440000"/>
              <a:gd name="connsiteY9" fmla="*/ 0 h 1440000"/>
              <a:gd name="connsiteX10" fmla="*/ 1440000 w 1440000"/>
              <a:gd name="connsiteY10" fmla="*/ 1440000 h 1440000"/>
              <a:gd name="connsiteX11" fmla="*/ 0 w 1440000"/>
              <a:gd name="connsiteY11" fmla="*/ 1440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000" h="1440000">
                <a:moveTo>
                  <a:pt x="125363" y="124056"/>
                </a:moveTo>
                <a:lnTo>
                  <a:pt x="1314637" y="124056"/>
                </a:lnTo>
                <a:lnTo>
                  <a:pt x="1314637" y="1315945"/>
                </a:lnTo>
                <a:lnTo>
                  <a:pt x="125363" y="1315945"/>
                </a:lnTo>
                <a:close/>
                <a:moveTo>
                  <a:pt x="92030" y="90723"/>
                </a:moveTo>
                <a:lnTo>
                  <a:pt x="92030" y="1349278"/>
                </a:lnTo>
                <a:lnTo>
                  <a:pt x="1347970" y="1349278"/>
                </a:lnTo>
                <a:lnTo>
                  <a:pt x="1347970" y="90723"/>
                </a:lnTo>
                <a:close/>
                <a:moveTo>
                  <a:pt x="0" y="0"/>
                </a:moveTo>
                <a:lnTo>
                  <a:pt x="1440000" y="0"/>
                </a:lnTo>
                <a:lnTo>
                  <a:pt x="1440000" y="1440000"/>
                </a:lnTo>
                <a:lnTo>
                  <a:pt x="0" y="14400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154543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9144000" cy="3076575"/>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57886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1" r:id="rId4"/>
    <p:sldLayoutId id="2147483662" r:id="rId5"/>
    <p:sldLayoutId id="2147483663" r:id="rId6"/>
    <p:sldLayoutId id="2147483664" r:id="rId7"/>
    <p:sldLayoutId id="2147483666" r:id="rId8"/>
    <p:sldLayoutId id="2147483667" r:id="rId9"/>
    <p:sldLayoutId id="2147483668" r:id="rId10"/>
    <p:sldLayoutId id="2147483669" r:id="rId11"/>
    <p:sldLayoutId id="2147483670" r:id="rId12"/>
    <p:sldLayoutId id="2147483671" r:id="rId13"/>
    <p:sldLayoutId id="2147483665" r:id="rId14"/>
    <p:sldLayoutId id="2147483672"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2159732" y="3135641"/>
            <a:ext cx="4824536" cy="12243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ko-KR" altLang="en-US" b="1" dirty="0">
              <a:solidFill>
                <a:schemeClr val="tx1">
                  <a:lumMod val="75000"/>
                  <a:lumOff val="25000"/>
                </a:schemeClr>
              </a:solidFill>
              <a:latin typeface="+mj-lt"/>
              <a:cs typeface="Arial" pitchFamily="34" charset="0"/>
            </a:endParaRPr>
          </a:p>
        </p:txBody>
      </p:sp>
      <p:sp>
        <p:nvSpPr>
          <p:cNvPr id="11" name="Frame 10"/>
          <p:cNvSpPr/>
          <p:nvPr/>
        </p:nvSpPr>
        <p:spPr>
          <a:xfrm>
            <a:off x="224644" y="188136"/>
            <a:ext cx="8694712" cy="2700301"/>
          </a:xfrm>
          <a:prstGeom prst="frame">
            <a:avLst>
              <a:gd name="adj1" fmla="val 10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 name="Rectangle 3"/>
          <p:cNvSpPr/>
          <p:nvPr/>
        </p:nvSpPr>
        <p:spPr>
          <a:xfrm>
            <a:off x="0" y="1"/>
            <a:ext cx="9144000" cy="313563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1880" y="411510"/>
            <a:ext cx="1894953" cy="2132059"/>
          </a:xfrm>
          <a:prstGeom prst="rect">
            <a:avLst/>
          </a:prstGeom>
        </p:spPr>
      </p:pic>
      <p:sp>
        <p:nvSpPr>
          <p:cNvPr id="19" name="Rectangle 18"/>
          <p:cNvSpPr/>
          <p:nvPr/>
        </p:nvSpPr>
        <p:spPr>
          <a:xfrm>
            <a:off x="2483768" y="3135889"/>
            <a:ext cx="3888432" cy="944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xmlns="" val="0"/>
              </a:ext>
            </a:extLst>
          </a:blip>
          <a:srcRect l="63270" t="53354"/>
          <a:stretch/>
        </p:blipFill>
        <p:spPr>
          <a:xfrm>
            <a:off x="2843808" y="3223124"/>
            <a:ext cx="3187032" cy="107681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4550566"/>
            <a:ext cx="9144000" cy="592934"/>
          </a:xfrm>
          <a:prstGeom prst="rect">
            <a:avLst/>
          </a:prstGeom>
        </p:spPr>
      </p:pic>
    </p:spTree>
    <p:extLst>
      <p:ext uri="{BB962C8B-B14F-4D97-AF65-F5344CB8AC3E}">
        <p14:creationId xmlns:p14="http://schemas.microsoft.com/office/powerpoint/2010/main" xmlns="" val="2534820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197768" y="159481"/>
            <a:ext cx="4176464" cy="4824536"/>
          </a:xfrm>
          <a:prstGeom prst="frame">
            <a:avLst>
              <a:gd name="adj1" fmla="val 10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Text Placeholder 1"/>
          <p:cNvSpPr txBox="1">
            <a:spLocks/>
          </p:cNvSpPr>
          <p:nvPr/>
        </p:nvSpPr>
        <p:spPr>
          <a:xfrm>
            <a:off x="4820277" y="467746"/>
            <a:ext cx="4104456" cy="12399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smtClean="0">
                <a:latin typeface="+mj-lt"/>
                <a:cs typeface="Arial" pitchFamily="34" charset="0"/>
              </a:rPr>
              <a:t>MAQ BUILDERS &amp; DEVELOPERS</a:t>
            </a:r>
            <a:endParaRPr lang="ko-KR" altLang="en-US" sz="2800" b="1" dirty="0">
              <a:latin typeface="+mj-lt"/>
              <a:cs typeface="Arial" pitchFamily="34" charset="0"/>
            </a:endParaRPr>
          </a:p>
        </p:txBody>
      </p:sp>
      <p:sp>
        <p:nvSpPr>
          <p:cNvPr id="15" name="Rectangle 14"/>
          <p:cNvSpPr/>
          <p:nvPr/>
        </p:nvSpPr>
        <p:spPr>
          <a:xfrm>
            <a:off x="79007" y="555526"/>
            <a:ext cx="4518248" cy="396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xmlns="" val="0"/>
              </a:ext>
            </a:extLst>
          </a:blip>
          <a:srcRect l="26820" t="4130" b="24736"/>
          <a:stretch/>
        </p:blipFill>
        <p:spPr>
          <a:xfrm>
            <a:off x="810088" y="3264786"/>
            <a:ext cx="2897388" cy="93610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31447" y="1077502"/>
            <a:ext cx="1664000" cy="1872208"/>
          </a:xfrm>
          <a:prstGeom prst="rect">
            <a:avLst/>
          </a:prstGeom>
        </p:spPr>
      </p:pic>
      <p:sp>
        <p:nvSpPr>
          <p:cNvPr id="18" name="Rectangle 17"/>
          <p:cNvSpPr/>
          <p:nvPr/>
        </p:nvSpPr>
        <p:spPr>
          <a:xfrm>
            <a:off x="5043300" y="1483299"/>
            <a:ext cx="3843761" cy="30243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9" name="Text Placeholder 1"/>
          <p:cNvSpPr txBox="1">
            <a:spLocks/>
          </p:cNvSpPr>
          <p:nvPr/>
        </p:nvSpPr>
        <p:spPr>
          <a:xfrm>
            <a:off x="4283968" y="1503965"/>
            <a:ext cx="3600400" cy="50430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dirty="0">
                <a:ln w="0"/>
                <a:solidFill>
                  <a:schemeClr val="accent1"/>
                </a:solidFill>
                <a:effectLst>
                  <a:outerShdw blurRad="38100" dist="25400" dir="5400000" algn="ctr" rotWithShape="0">
                    <a:srgbClr val="6E747A">
                      <a:alpha val="43000"/>
                    </a:srgbClr>
                  </a:outerShdw>
                </a:effectLst>
              </a:rPr>
              <a:t>About </a:t>
            </a:r>
            <a:r>
              <a:rPr lang="en-GB" sz="2000" dirty="0" smtClean="0">
                <a:ln w="0"/>
                <a:solidFill>
                  <a:schemeClr val="accent1"/>
                </a:solidFill>
                <a:effectLst>
                  <a:outerShdw blurRad="38100" dist="25400" dir="5400000" algn="ctr" rotWithShape="0">
                    <a:srgbClr val="6E747A">
                      <a:alpha val="43000"/>
                    </a:srgbClr>
                  </a:outerShdw>
                </a:effectLst>
              </a:rPr>
              <a:t>us :</a:t>
            </a:r>
            <a:endParaRPr lang="en-US" altLang="ko-KR" sz="2000" dirty="0">
              <a:ln w="0"/>
              <a:solidFill>
                <a:schemeClr val="accent1"/>
              </a:solidFill>
              <a:effectLst>
                <a:outerShdw blurRad="38100" dist="25400" dir="5400000" algn="ctr" rotWithShape="0">
                  <a:srgbClr val="6E747A">
                    <a:alpha val="43000"/>
                  </a:srgbClr>
                </a:outerShdw>
              </a:effectLst>
              <a:cs typeface="Arial" pitchFamily="34" charset="0"/>
            </a:endParaRPr>
          </a:p>
        </p:txBody>
      </p:sp>
      <p:sp>
        <p:nvSpPr>
          <p:cNvPr id="21" name="TextBox 20"/>
          <p:cNvSpPr txBox="1"/>
          <p:nvPr/>
        </p:nvSpPr>
        <p:spPr>
          <a:xfrm>
            <a:off x="5324332" y="2028935"/>
            <a:ext cx="3096346" cy="2246769"/>
          </a:xfrm>
          <a:prstGeom prst="rect">
            <a:avLst/>
          </a:prstGeom>
          <a:noFill/>
          <a:ln>
            <a:solidFill>
              <a:schemeClr val="accent1"/>
            </a:solidFill>
          </a:ln>
        </p:spPr>
        <p:txBody>
          <a:bodyPr wrap="square" rtlCol="0">
            <a:spAutoFit/>
          </a:bodyPr>
          <a:lstStyle/>
          <a:p>
            <a:pPr algn="ctr"/>
            <a:endParaRPr lang="en-US" sz="1400" dirty="0">
              <a:solidFill>
                <a:schemeClr val="bg1"/>
              </a:solidFill>
              <a:latin typeface="Calibri" panose="020F0502020204030204" pitchFamily="34" charset="0"/>
              <a:cs typeface="Calibri" panose="020F0502020204030204" pitchFamily="34" charset="0"/>
            </a:endParaRPr>
          </a:p>
          <a:p>
            <a:pPr algn="ctr"/>
            <a:r>
              <a:rPr lang="en-US" sz="1400" dirty="0">
                <a:solidFill>
                  <a:schemeClr val="bg1"/>
                </a:solidFill>
                <a:latin typeface="Calibri" panose="020F0502020204030204" pitchFamily="34" charset="0"/>
                <a:cs typeface="Calibri" panose="020F0502020204030204" pitchFamily="34" charset="0"/>
              </a:rPr>
              <a:t>The name MAQ Builders is synonymous with those principles of excellence</a:t>
            </a:r>
            <a:r>
              <a:rPr lang="en-US" sz="1400" dirty="0" smtClean="0">
                <a:solidFill>
                  <a:schemeClr val="bg1"/>
                </a:solidFill>
                <a:latin typeface="Calibri" panose="020F0502020204030204" pitchFamily="34" charset="0"/>
                <a:cs typeface="Calibri" panose="020F0502020204030204" pitchFamily="34" charset="0"/>
              </a:rPr>
              <a:t>,         quality</a:t>
            </a:r>
            <a:r>
              <a:rPr lang="en-US" sz="1400" dirty="0">
                <a:solidFill>
                  <a:schemeClr val="bg1"/>
                </a:solidFill>
                <a:latin typeface="Calibri" panose="020F0502020204030204" pitchFamily="34" charset="0"/>
                <a:cs typeface="Calibri" panose="020F0502020204030204" pitchFamily="34" charset="0"/>
              </a:rPr>
              <a:t>, commitment and personalized </a:t>
            </a:r>
            <a:r>
              <a:rPr lang="en-US" sz="1400" dirty="0" smtClean="0">
                <a:solidFill>
                  <a:schemeClr val="bg1"/>
                </a:solidFill>
                <a:latin typeface="Calibri" panose="020F0502020204030204" pitchFamily="34" charset="0"/>
                <a:cs typeface="Calibri" panose="020F0502020204030204" pitchFamily="34" charset="0"/>
              </a:rPr>
              <a:t> service</a:t>
            </a:r>
            <a:r>
              <a:rPr lang="en-US" sz="1400" dirty="0">
                <a:solidFill>
                  <a:schemeClr val="bg1"/>
                </a:solidFill>
                <a:latin typeface="Calibri" panose="020F0502020204030204" pitchFamily="34" charset="0"/>
                <a:cs typeface="Calibri" panose="020F0502020204030204" pitchFamily="34" charset="0"/>
              </a:rPr>
              <a:t>. MAQ Builders and </a:t>
            </a:r>
            <a:r>
              <a:rPr lang="en-US" sz="1400" dirty="0" smtClean="0">
                <a:solidFill>
                  <a:schemeClr val="bg1"/>
                </a:solidFill>
                <a:latin typeface="Calibri" panose="020F0502020204030204" pitchFamily="34" charset="0"/>
                <a:cs typeface="Calibri" panose="020F0502020204030204" pitchFamily="34" charset="0"/>
              </a:rPr>
              <a:t>Developers  </a:t>
            </a:r>
            <a:r>
              <a:rPr lang="en-US" sz="1400" dirty="0">
                <a:solidFill>
                  <a:schemeClr val="bg1"/>
                </a:solidFill>
                <a:latin typeface="Calibri" panose="020F0502020204030204" pitchFamily="34" charset="0"/>
                <a:cs typeface="Calibri" panose="020F0502020204030204" pitchFamily="34" charset="0"/>
              </a:rPr>
              <a:t>has a reputation as a developer of </a:t>
            </a:r>
            <a:r>
              <a:rPr lang="en-US" sz="1400" dirty="0" smtClean="0">
                <a:solidFill>
                  <a:schemeClr val="bg1"/>
                </a:solidFill>
                <a:latin typeface="Calibri" panose="020F0502020204030204" pitchFamily="34" charset="0"/>
                <a:cs typeface="Calibri" panose="020F0502020204030204" pitchFamily="34" charset="0"/>
              </a:rPr>
              <a:t>          integrity </a:t>
            </a:r>
            <a:r>
              <a:rPr lang="en-US" sz="1400" dirty="0">
                <a:solidFill>
                  <a:schemeClr val="bg1"/>
                </a:solidFill>
                <a:latin typeface="Calibri" panose="020F0502020204030204" pitchFamily="34" charset="0"/>
                <a:cs typeface="Calibri" panose="020F0502020204030204" pitchFamily="34" charset="0"/>
              </a:rPr>
              <a:t>and solid repute continues.</a:t>
            </a:r>
          </a:p>
          <a:p>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71104"/>
            <a:ext cx="9144000" cy="592934"/>
          </a:xfrm>
          <a:prstGeom prst="rect">
            <a:avLst/>
          </a:prstGeom>
        </p:spPr>
      </p:pic>
    </p:spTree>
    <p:extLst>
      <p:ext uri="{BB962C8B-B14F-4D97-AF65-F5344CB8AC3E}">
        <p14:creationId xmlns:p14="http://schemas.microsoft.com/office/powerpoint/2010/main" xmlns="" val="391264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97601" y="2344692"/>
            <a:ext cx="6133512" cy="3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 name="Text Placeholder 1"/>
          <p:cNvSpPr>
            <a:spLocks noGrp="1"/>
          </p:cNvSpPr>
          <p:nvPr>
            <p:ph type="body" sz="quarter" idx="10"/>
          </p:nvPr>
        </p:nvSpPr>
        <p:spPr/>
        <p:txBody>
          <a:bodyPr/>
          <a:lstStyle/>
          <a:p>
            <a:r>
              <a:rPr lang="en-US" altLang="ko-KR" dirty="0"/>
              <a:t>Our </a:t>
            </a:r>
            <a:r>
              <a:rPr lang="en-US" altLang="ko-KR" dirty="0" smtClean="0"/>
              <a:t>Core Values</a:t>
            </a:r>
            <a:endParaRPr lang="ko-KR" altLang="en-US" dirty="0"/>
          </a:p>
        </p:txBody>
      </p:sp>
      <p:sp>
        <p:nvSpPr>
          <p:cNvPr id="4" name="Oval 3"/>
          <p:cNvSpPr/>
          <p:nvPr/>
        </p:nvSpPr>
        <p:spPr>
          <a:xfrm>
            <a:off x="1353585" y="2218676"/>
            <a:ext cx="288032" cy="288032"/>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Oval 9"/>
          <p:cNvSpPr/>
          <p:nvPr/>
        </p:nvSpPr>
        <p:spPr>
          <a:xfrm>
            <a:off x="3398089" y="2218676"/>
            <a:ext cx="288032" cy="288032"/>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Oval 10"/>
          <p:cNvSpPr/>
          <p:nvPr/>
        </p:nvSpPr>
        <p:spPr>
          <a:xfrm>
            <a:off x="5442593" y="2218676"/>
            <a:ext cx="288032" cy="288032"/>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Oval 11"/>
          <p:cNvSpPr/>
          <p:nvPr/>
        </p:nvSpPr>
        <p:spPr>
          <a:xfrm>
            <a:off x="7487097" y="2218676"/>
            <a:ext cx="288032" cy="288032"/>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4" name="Group 13"/>
          <p:cNvGrpSpPr/>
          <p:nvPr/>
        </p:nvGrpSpPr>
        <p:grpSpPr>
          <a:xfrm>
            <a:off x="836175" y="2643758"/>
            <a:ext cx="3337828" cy="488848"/>
            <a:chOff x="2113657" y="4283314"/>
            <a:chExt cx="9203300" cy="488848"/>
          </a:xfrm>
        </p:grpSpPr>
        <p:sp>
          <p:nvSpPr>
            <p:cNvPr id="15" name="TextBox 14"/>
            <p:cNvSpPr txBox="1"/>
            <p:nvPr/>
          </p:nvSpPr>
          <p:spPr>
            <a:xfrm>
              <a:off x="2113657" y="4495163"/>
              <a:ext cx="3647457" cy="276999"/>
            </a:xfrm>
            <a:prstGeom prst="rect">
              <a:avLst/>
            </a:prstGeom>
            <a:noFill/>
          </p:spPr>
          <p:txBody>
            <a:bodyPr wrap="square" rtlCol="0">
              <a:spAutoFit/>
            </a:bodyPr>
            <a:lstStyle/>
            <a:p>
              <a:pPr algn="ctr"/>
              <a:endParaRPr lang="en-US" altLang="ko-KR" sz="1200" dirty="0">
                <a:solidFill>
                  <a:schemeClr val="tx1">
                    <a:lumMod val="75000"/>
                    <a:lumOff val="25000"/>
                  </a:schemeClr>
                </a:solidFill>
                <a:cs typeface="Arial" pitchFamily="34" charset="0"/>
              </a:endParaRPr>
            </a:p>
          </p:txBody>
        </p:sp>
        <p:sp>
          <p:nvSpPr>
            <p:cNvPr id="16" name="TextBox 15"/>
            <p:cNvSpPr txBox="1"/>
            <p:nvPr/>
          </p:nvSpPr>
          <p:spPr>
            <a:xfrm>
              <a:off x="2113657" y="4283314"/>
              <a:ext cx="3647460" cy="276999"/>
            </a:xfrm>
            <a:prstGeom prst="rect">
              <a:avLst/>
            </a:prstGeom>
            <a:noFill/>
          </p:spPr>
          <p:txBody>
            <a:bodyPr wrap="square" rtlCol="0">
              <a:spAutoFit/>
            </a:bodyPr>
            <a:lstStyle/>
            <a:p>
              <a:pPr algn="ctr"/>
              <a:r>
                <a:rPr lang="en-US" sz="1200" dirty="0"/>
                <a:t>Reliability</a:t>
              </a:r>
              <a:endParaRPr lang="ko-KR" altLang="en-US" sz="1200" b="1" dirty="0">
                <a:solidFill>
                  <a:schemeClr val="tx1">
                    <a:lumMod val="75000"/>
                    <a:lumOff val="25000"/>
                  </a:schemeClr>
                </a:solidFill>
                <a:cs typeface="Arial" pitchFamily="34" charset="0"/>
              </a:endParaRPr>
            </a:p>
          </p:txBody>
        </p:sp>
        <p:sp>
          <p:nvSpPr>
            <p:cNvPr id="28" name="TextBox 27"/>
            <p:cNvSpPr txBox="1"/>
            <p:nvPr/>
          </p:nvSpPr>
          <p:spPr>
            <a:xfrm>
              <a:off x="7669497" y="4290100"/>
              <a:ext cx="3647460" cy="276999"/>
            </a:xfrm>
            <a:prstGeom prst="rect">
              <a:avLst/>
            </a:prstGeom>
            <a:noFill/>
          </p:spPr>
          <p:txBody>
            <a:bodyPr wrap="square" rtlCol="0">
              <a:spAutoFit/>
            </a:bodyPr>
            <a:lstStyle/>
            <a:p>
              <a:pPr algn="ctr"/>
              <a:r>
                <a:rPr lang="en-US" sz="1200" dirty="0" smtClean="0"/>
                <a:t>Commitment</a:t>
              </a:r>
              <a:endParaRPr lang="ko-KR" altLang="en-US" sz="1200" b="1" dirty="0">
                <a:solidFill>
                  <a:schemeClr val="tx1">
                    <a:lumMod val="75000"/>
                    <a:lumOff val="25000"/>
                  </a:schemeClr>
                </a:solidFill>
                <a:cs typeface="Arial" pitchFamily="34" charset="0"/>
              </a:endParaRPr>
            </a:p>
          </p:txBody>
        </p:sp>
      </p:grpSp>
      <p:sp>
        <p:nvSpPr>
          <p:cNvPr id="22" name="TextBox 21"/>
          <p:cNvSpPr txBox="1"/>
          <p:nvPr/>
        </p:nvSpPr>
        <p:spPr>
          <a:xfrm>
            <a:off x="4925184" y="2643758"/>
            <a:ext cx="1322851" cy="276999"/>
          </a:xfrm>
          <a:prstGeom prst="rect">
            <a:avLst/>
          </a:prstGeom>
          <a:noFill/>
        </p:spPr>
        <p:txBody>
          <a:bodyPr wrap="square" rtlCol="0">
            <a:spAutoFit/>
          </a:bodyPr>
          <a:lstStyle/>
          <a:p>
            <a:pPr algn="ctr"/>
            <a:r>
              <a:rPr lang="en-US" sz="1200" dirty="0"/>
              <a:t>Innovation</a:t>
            </a:r>
            <a:endParaRPr lang="ko-KR" altLang="en-US" sz="1200" b="1" dirty="0">
              <a:solidFill>
                <a:schemeClr val="tx1">
                  <a:lumMod val="75000"/>
                  <a:lumOff val="25000"/>
                </a:schemeClr>
              </a:solidFill>
              <a:cs typeface="Arial" pitchFamily="34" charset="0"/>
            </a:endParaRPr>
          </a:p>
        </p:txBody>
      </p:sp>
      <p:sp>
        <p:nvSpPr>
          <p:cNvPr id="25" name="TextBox 24"/>
          <p:cNvSpPr txBox="1"/>
          <p:nvPr/>
        </p:nvSpPr>
        <p:spPr>
          <a:xfrm>
            <a:off x="6969688" y="2643758"/>
            <a:ext cx="1322851" cy="276999"/>
          </a:xfrm>
          <a:prstGeom prst="rect">
            <a:avLst/>
          </a:prstGeom>
          <a:noFill/>
        </p:spPr>
        <p:txBody>
          <a:bodyPr wrap="square" rtlCol="0">
            <a:spAutoFit/>
          </a:bodyPr>
          <a:lstStyle/>
          <a:p>
            <a:pPr algn="ctr"/>
            <a:r>
              <a:rPr lang="en-US" sz="1200" dirty="0"/>
              <a:t>Creativity</a:t>
            </a:r>
            <a:endParaRPr lang="ko-KR" altLang="en-US" sz="1200" b="1" dirty="0">
              <a:solidFill>
                <a:schemeClr val="tx1">
                  <a:lumMod val="75000"/>
                  <a:lumOff val="25000"/>
                </a:schemeClr>
              </a:solidFill>
              <a:cs typeface="Arial" pitchFamily="34" charset="0"/>
            </a:endParaRPr>
          </a:p>
        </p:txBody>
      </p:sp>
      <p:sp>
        <p:nvSpPr>
          <p:cNvPr id="27" name="Rectangle 26"/>
          <p:cNvSpPr/>
          <p:nvPr/>
        </p:nvSpPr>
        <p:spPr>
          <a:xfrm>
            <a:off x="0" y="3651870"/>
            <a:ext cx="9144000" cy="1491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1" name="Rounded Rectangle 20">
            <a:extLst>
              <a:ext uri="{FF2B5EF4-FFF2-40B4-BE49-F238E27FC236}">
                <a16:creationId xmlns="" xmlns:a16="http://schemas.microsoft.com/office/drawing/2014/main" id="{23903EE0-C7F7-4442-A125-891F1CE3DC22}"/>
              </a:ext>
            </a:extLst>
          </p:cNvPr>
          <p:cNvSpPr>
            <a:spLocks noChangeAspect="1"/>
          </p:cNvSpPr>
          <p:nvPr/>
        </p:nvSpPr>
        <p:spPr>
          <a:xfrm rot="2160000">
            <a:off x="3375280" y="1668981"/>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Block Arc 25">
            <a:extLst>
              <a:ext uri="{FF2B5EF4-FFF2-40B4-BE49-F238E27FC236}">
                <a16:creationId xmlns="" xmlns:a16="http://schemas.microsoft.com/office/drawing/2014/main" id="{334924FA-A674-4F89-9F4B-C0F7CC24CD4E}"/>
              </a:ext>
            </a:extLst>
          </p:cNvPr>
          <p:cNvSpPr/>
          <p:nvPr/>
        </p:nvSpPr>
        <p:spPr>
          <a:xfrm>
            <a:off x="1396223" y="1720319"/>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3" name="Rectangle 16">
            <a:extLst>
              <a:ext uri="{FF2B5EF4-FFF2-40B4-BE49-F238E27FC236}">
                <a16:creationId xmlns="" xmlns:a16="http://schemas.microsoft.com/office/drawing/2014/main" id="{4DB34486-9EB8-4841-BF35-623ACD080C3A}"/>
              </a:ext>
            </a:extLst>
          </p:cNvPr>
          <p:cNvSpPr/>
          <p:nvPr/>
        </p:nvSpPr>
        <p:spPr>
          <a:xfrm rot="2700000">
            <a:off x="7498153" y="1629500"/>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4" name="Oval 50">
            <a:extLst>
              <a:ext uri="{FF2B5EF4-FFF2-40B4-BE49-F238E27FC236}">
                <a16:creationId xmlns="" xmlns:a16="http://schemas.microsoft.com/office/drawing/2014/main" id="{EAC809A7-0C9E-4DA7-9915-7F9AF8AA2226}"/>
              </a:ext>
            </a:extLst>
          </p:cNvPr>
          <p:cNvSpPr>
            <a:spLocks noChangeAspect="1"/>
          </p:cNvSpPr>
          <p:nvPr/>
        </p:nvSpPr>
        <p:spPr>
          <a:xfrm>
            <a:off x="5435501" y="1687872"/>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35" name="Picture 3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571104"/>
            <a:ext cx="9144000" cy="592934"/>
          </a:xfrm>
          <a:prstGeom prst="rect">
            <a:avLst/>
          </a:prstGeom>
        </p:spPr>
      </p:pic>
    </p:spTree>
    <p:extLst>
      <p:ext uri="{BB962C8B-B14F-4D97-AF65-F5344CB8AC3E}">
        <p14:creationId xmlns:p14="http://schemas.microsoft.com/office/powerpoint/2010/main" xmlns="" val="1508814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39502"/>
            <a:ext cx="9144000" cy="576064"/>
          </a:xfrm>
          <a:solidFill>
            <a:schemeClr val="accent2">
              <a:lumMod val="60000"/>
              <a:lumOff val="40000"/>
            </a:schemeClr>
          </a:solidFill>
        </p:spPr>
        <p:txBody>
          <a:bodyPr/>
          <a:lstStyle/>
          <a:p>
            <a:r>
              <a:rPr lang="en-US" altLang="ko-KR" b="1" dirty="0" smtClean="0"/>
              <a:t>MAQ Builders &amp; Developers</a:t>
            </a:r>
            <a:endParaRPr lang="ko-KR" altLang="en-US" b="1" dirty="0"/>
          </a:p>
        </p:txBody>
      </p:sp>
      <p:graphicFrame>
        <p:nvGraphicFramePr>
          <p:cNvPr id="5" name="Table 4"/>
          <p:cNvGraphicFramePr>
            <a:graphicFrameLocks noGrp="1"/>
          </p:cNvGraphicFramePr>
          <p:nvPr>
            <p:extLst>
              <p:ext uri="{D42A27DB-BD31-4B8C-83A1-F6EECF244321}">
                <p14:modId xmlns:p14="http://schemas.microsoft.com/office/powerpoint/2010/main" xmlns="" val="3662846965"/>
              </p:ext>
            </p:extLst>
          </p:nvPr>
        </p:nvGraphicFramePr>
        <p:xfrm>
          <a:off x="4499992" y="1851670"/>
          <a:ext cx="3168352" cy="2016224"/>
        </p:xfrm>
        <a:graphic>
          <a:graphicData uri="http://schemas.openxmlformats.org/drawingml/2006/table">
            <a:tbl>
              <a:tblPr firstRow="1" bandRow="1">
                <a:tableStyleId>{5940675A-B579-460E-94D1-54222C63F5DA}</a:tableStyleId>
              </a:tblPr>
              <a:tblGrid>
                <a:gridCol w="216024">
                  <a:extLst>
                    <a:ext uri="{9D8B030D-6E8A-4147-A177-3AD203B41FA5}">
                      <a16:colId xmlns="" xmlns:a16="http://schemas.microsoft.com/office/drawing/2014/main" val="20000"/>
                    </a:ext>
                  </a:extLst>
                </a:gridCol>
                <a:gridCol w="2736304">
                  <a:extLst>
                    <a:ext uri="{9D8B030D-6E8A-4147-A177-3AD203B41FA5}">
                      <a16:colId xmlns="" xmlns:a16="http://schemas.microsoft.com/office/drawing/2014/main" val="20001"/>
                    </a:ext>
                  </a:extLst>
                </a:gridCol>
                <a:gridCol w="216024">
                  <a:extLst>
                    <a:ext uri="{9D8B030D-6E8A-4147-A177-3AD203B41FA5}">
                      <a16:colId xmlns="" xmlns:a16="http://schemas.microsoft.com/office/drawing/2014/main" val="20002"/>
                    </a:ext>
                  </a:extLst>
                </a:gridCol>
              </a:tblGrid>
              <a:tr h="365760">
                <a:tc>
                  <a:txBody>
                    <a:bodyPr/>
                    <a:lstStyle/>
                    <a:p>
                      <a:pPr algn="ctr" latinLnBrk="1"/>
                      <a:endParaRPr lang="ko-KR" altLang="en-US" dirty="0">
                        <a:latin typeface="+mn-lt"/>
                      </a:endParaRPr>
                    </a:p>
                  </a:txBody>
                  <a:tcPr>
                    <a:lnL w="28575" cap="flat" cmpd="sng" algn="ctr">
                      <a:solidFill>
                        <a:schemeClr val="tx1">
                          <a:lumMod val="75000"/>
                          <a:lumOff val="25000"/>
                        </a:schemeClr>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endParaRPr lang="ko-KR" altLang="en-US"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endParaRPr lang="ko-KR" altLang="en-US" dirty="0">
                        <a:latin typeface="+mn-lt"/>
                      </a:endParaRPr>
                    </a:p>
                  </a:txBody>
                  <a:tcPr>
                    <a:lnL w="1905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26476">
                <a:tc>
                  <a:txBody>
                    <a:bodyPr/>
                    <a:lstStyle/>
                    <a:p>
                      <a:endParaRPr lang="ko-KR" altLang="en-US"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tx1">
                              <a:lumMod val="75000"/>
                              <a:lumOff val="25000"/>
                            </a:schemeClr>
                          </a:solidFill>
                          <a:latin typeface="+mn-lt"/>
                          <a:cs typeface="Arial" pitchFamily="34" charset="0"/>
                        </a:rPr>
                        <a:t>Vision</a:t>
                      </a:r>
                      <a:endParaRPr lang="en-US" altLang="ko-KR"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a:lnSpc>
                          <a:spcPct val="0"/>
                        </a:lnSpc>
                      </a:pPr>
                      <a:endParaRPr lang="ko-KR" altLang="en-US"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0"/>
                        </a:lnSpc>
                        <a:spcBef>
                          <a:spcPts val="0"/>
                        </a:spcBef>
                        <a:spcAft>
                          <a:spcPts val="0"/>
                        </a:spcAft>
                        <a:buClrTx/>
                        <a:buSzTx/>
                        <a:buFontTx/>
                        <a:buNone/>
                        <a:tabLst/>
                        <a:defRPr/>
                      </a:pPr>
                      <a:endParaRPr lang="en-US" altLang="ko-KR"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925014">
                <a:tc>
                  <a:txBody>
                    <a:bodyPr/>
                    <a:lstStyle/>
                    <a:p>
                      <a:endParaRPr lang="ko-KR" altLang="en-US"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 be a world-class construction  and infrastructure enterprise committed    to quality, timely completion and        customer satisfaction.</a:t>
                      </a:r>
                      <a:endParaRPr lang="en-US" altLang="ko-KR" sz="1050" b="1" dirty="0">
                        <a:solidFill>
                          <a:schemeClr val="tx1"/>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42850">
                <a:tc>
                  <a:txBody>
                    <a:bodyPr/>
                    <a:lstStyle/>
                    <a:p>
                      <a:pPr>
                        <a:lnSpc>
                          <a:spcPct val="0"/>
                        </a:lnSpc>
                      </a:pPr>
                      <a:endParaRPr lang="ko-KR" altLang="en-US" kern="100" spc="0" baseline="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0"/>
                        </a:lnSpc>
                        <a:spcBef>
                          <a:spcPts val="0"/>
                        </a:spcBef>
                        <a:spcAft>
                          <a:spcPts val="0"/>
                        </a:spcAft>
                        <a:buClrTx/>
                        <a:buSzTx/>
                        <a:buFontTx/>
                        <a:buNone/>
                        <a:tabLst/>
                        <a:defRPr/>
                      </a:pPr>
                      <a:endParaRPr lang="en-US" altLang="ko-KR" sz="1200" b="1" kern="100" spc="0" baseline="0"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0"/>
                        </a:lnSpc>
                        <a:spcBef>
                          <a:spcPts val="0"/>
                        </a:spcBef>
                        <a:spcAft>
                          <a:spcPts val="0"/>
                        </a:spcAft>
                        <a:buClrTx/>
                        <a:buSzTx/>
                        <a:buFontTx/>
                        <a:buNone/>
                        <a:tabLst/>
                        <a:defRPr/>
                      </a:pPr>
                      <a:endParaRPr lang="en-US" altLang="ko-KR" sz="1200" b="1" kern="100" spc="0" baseline="0"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4257165153"/>
              </p:ext>
            </p:extLst>
          </p:nvPr>
        </p:nvGraphicFramePr>
        <p:xfrm>
          <a:off x="1043608" y="1851670"/>
          <a:ext cx="3312367" cy="2008852"/>
        </p:xfrm>
        <a:graphic>
          <a:graphicData uri="http://schemas.openxmlformats.org/drawingml/2006/table">
            <a:tbl>
              <a:tblPr firstRow="1" bandRow="1">
                <a:tableStyleId>{5940675A-B579-460E-94D1-54222C63F5DA}</a:tableStyleId>
              </a:tblPr>
              <a:tblGrid>
                <a:gridCol w="225843">
                  <a:extLst>
                    <a:ext uri="{9D8B030D-6E8A-4147-A177-3AD203B41FA5}">
                      <a16:colId xmlns="" xmlns:a16="http://schemas.microsoft.com/office/drawing/2014/main" val="20000"/>
                    </a:ext>
                  </a:extLst>
                </a:gridCol>
                <a:gridCol w="2870501">
                  <a:extLst>
                    <a:ext uri="{9D8B030D-6E8A-4147-A177-3AD203B41FA5}">
                      <a16:colId xmlns="" xmlns:a16="http://schemas.microsoft.com/office/drawing/2014/main" val="20001"/>
                    </a:ext>
                  </a:extLst>
                </a:gridCol>
                <a:gridCol w="216023">
                  <a:extLst>
                    <a:ext uri="{9D8B030D-6E8A-4147-A177-3AD203B41FA5}">
                      <a16:colId xmlns="" xmlns:a16="http://schemas.microsoft.com/office/drawing/2014/main" val="20002"/>
                    </a:ext>
                  </a:extLst>
                </a:gridCol>
              </a:tblGrid>
              <a:tr h="395020">
                <a:tc>
                  <a:txBody>
                    <a:bodyPr/>
                    <a:lstStyle/>
                    <a:p>
                      <a:pPr algn="ctr" latinLnBrk="1"/>
                      <a:endParaRPr lang="ko-KR" altLang="en-US" dirty="0">
                        <a:latin typeface="+mn-lt"/>
                      </a:endParaRPr>
                    </a:p>
                  </a:txBody>
                  <a:tcPr>
                    <a:lnL w="28575" cap="flat" cmpd="sng" algn="ctr">
                      <a:solidFill>
                        <a:schemeClr val="tx1">
                          <a:lumMod val="75000"/>
                          <a:lumOff val="25000"/>
                        </a:schemeClr>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endParaRPr lang="ko-KR" altLang="en-US" dirty="0">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latinLnBrk="1"/>
                      <a:endParaRPr lang="ko-KR" altLang="en-US" dirty="0">
                        <a:latin typeface="+mn-lt"/>
                      </a:endParaRPr>
                    </a:p>
                  </a:txBody>
                  <a:tcPr>
                    <a:lnL w="1905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332">
                <a:tc>
                  <a:txBody>
                    <a:bodyPr/>
                    <a:lstStyle/>
                    <a:p>
                      <a:endParaRPr lang="ko-KR" altLang="en-US"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tx1">
                              <a:lumMod val="75000"/>
                              <a:lumOff val="25000"/>
                            </a:schemeClr>
                          </a:solidFill>
                          <a:latin typeface="+mn-lt"/>
                          <a:cs typeface="Arial" pitchFamily="34" charset="0"/>
                        </a:rPr>
                        <a:t>Mission</a:t>
                      </a:r>
                      <a:endParaRPr lang="en-US" altLang="ko-KR"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18300">
                <a:tc>
                  <a:txBody>
                    <a:bodyPr/>
                    <a:lstStyle/>
                    <a:p>
                      <a:pPr>
                        <a:lnSpc>
                          <a:spcPct val="0"/>
                        </a:lnSpc>
                      </a:pPr>
                      <a:endParaRPr lang="ko-KR" altLang="en-US"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0"/>
                        </a:lnSpc>
                        <a:spcBef>
                          <a:spcPts val="0"/>
                        </a:spcBef>
                        <a:spcAft>
                          <a:spcPts val="0"/>
                        </a:spcAft>
                        <a:buClrTx/>
                        <a:buSzTx/>
                        <a:buFontTx/>
                        <a:buNone/>
                        <a:tabLst/>
                        <a:defRPr/>
                      </a:pPr>
                      <a:endParaRPr lang="en-US" altLang="ko-KR"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999013">
                <a:tc>
                  <a:txBody>
                    <a:bodyPr/>
                    <a:lstStyle/>
                    <a:p>
                      <a:endParaRPr lang="ko-KR" altLang="en-US"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We will provide a professional approach to constructing exceptional quality projects   </a:t>
                      </a:r>
                    </a:p>
                    <a:p>
                      <a:pPr marL="0" marR="0" indent="0" algn="ctr" defTabSz="914400" rtl="0" eaLnBrk="1" fontAlgn="auto" latinLnBrk="1"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 in a systematic approach. </a:t>
                      </a:r>
                      <a:r>
                        <a:rPr lang="en-US" sz="1100" b="0" i="0" kern="1200" baseline="0" dirty="0" smtClean="0">
                          <a:solidFill>
                            <a:schemeClr val="tx1"/>
                          </a:solidFill>
                          <a:effectLst/>
                          <a:latin typeface="+mn-lt"/>
                          <a:ea typeface="+mn-ea"/>
                          <a:cs typeface="+mn-cs"/>
                        </a:rPr>
                        <a:t>Our mission is   to bring innovative ideas in Construction </a:t>
                      </a:r>
                    </a:p>
                    <a:p>
                      <a:pPr marL="0" marR="0" indent="0" algn="ctr" defTabSz="914400" rtl="0" eaLnBrk="1" fontAlgn="auto" latinLnBrk="1" hangingPunct="1">
                        <a:lnSpc>
                          <a:spcPct val="100000"/>
                        </a:lnSpc>
                        <a:spcBef>
                          <a:spcPts val="0"/>
                        </a:spcBef>
                        <a:spcAft>
                          <a:spcPts val="0"/>
                        </a:spcAft>
                        <a:buClrTx/>
                        <a:buSzTx/>
                        <a:buFontTx/>
                        <a:buNone/>
                        <a:tabLst/>
                        <a:defRPr/>
                      </a:pPr>
                      <a:r>
                        <a:rPr lang="en-US" sz="1100" b="0" i="0" kern="1200" baseline="0" dirty="0" smtClean="0">
                          <a:solidFill>
                            <a:schemeClr val="tx1"/>
                          </a:solidFill>
                          <a:effectLst/>
                          <a:latin typeface="+mn-lt"/>
                          <a:ea typeface="+mn-ea"/>
                          <a:cs typeface="+mn-cs"/>
                        </a:rPr>
                        <a:t>Industry.</a:t>
                      </a:r>
                      <a:endParaRPr lang="en-US" altLang="ko-KR" sz="700" b="0" dirty="0">
                        <a:solidFill>
                          <a:schemeClr val="tx1"/>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26187">
                <a:tc>
                  <a:txBody>
                    <a:bodyPr/>
                    <a:lstStyle/>
                    <a:p>
                      <a:pPr>
                        <a:lnSpc>
                          <a:spcPct val="0"/>
                        </a:lnSpc>
                      </a:pPr>
                      <a:endParaRPr lang="ko-KR" altLang="en-US" kern="100" spc="0" baseline="0" dirty="0">
                        <a:latin typeface="+mn-lt"/>
                      </a:endParaRPr>
                    </a:p>
                  </a:txBody>
                  <a:tcPr anchor="ctr">
                    <a:lnL w="28575" cap="flat" cmpd="sng" algn="ctr">
                      <a:solidFill>
                        <a:schemeClr val="tx1">
                          <a:lumMod val="75000"/>
                          <a:lumOff val="2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0"/>
                        </a:lnSpc>
                        <a:spcBef>
                          <a:spcPts val="0"/>
                        </a:spcBef>
                        <a:spcAft>
                          <a:spcPts val="0"/>
                        </a:spcAft>
                        <a:buClrTx/>
                        <a:buSzTx/>
                        <a:buFontTx/>
                        <a:buNone/>
                        <a:tabLst/>
                        <a:defRPr/>
                      </a:pPr>
                      <a:endParaRPr lang="en-US" altLang="ko-KR" sz="1200" b="1" kern="100" spc="0" baseline="0"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0"/>
                        </a:lnSpc>
                        <a:spcBef>
                          <a:spcPts val="0"/>
                        </a:spcBef>
                        <a:spcAft>
                          <a:spcPts val="0"/>
                        </a:spcAft>
                        <a:buClrTx/>
                        <a:buSzTx/>
                        <a:buFontTx/>
                        <a:buNone/>
                        <a:tabLst/>
                        <a:defRPr/>
                      </a:pPr>
                      <a:endParaRPr lang="en-US" altLang="ko-KR" sz="1200" b="1" kern="100" spc="0" baseline="0"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4" name="Parallelogram 3"/>
          <p:cNvSpPr/>
          <p:nvPr/>
        </p:nvSpPr>
        <p:spPr>
          <a:xfrm>
            <a:off x="7740352" y="3572490"/>
            <a:ext cx="1728192" cy="1663555"/>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Rectangle 2"/>
          <p:cNvSpPr/>
          <p:nvPr/>
        </p:nvSpPr>
        <p:spPr>
          <a:xfrm>
            <a:off x="0" y="4320480"/>
            <a:ext cx="9144000" cy="843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571104"/>
            <a:ext cx="9144000" cy="592934"/>
          </a:xfrm>
          <a:prstGeom prst="rect">
            <a:avLst/>
          </a:prstGeom>
        </p:spPr>
      </p:pic>
    </p:spTree>
    <p:extLst>
      <p:ext uri="{BB962C8B-B14F-4D97-AF65-F5344CB8AC3E}">
        <p14:creationId xmlns:p14="http://schemas.microsoft.com/office/powerpoint/2010/main" xmlns="" val="1039647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Overview Of Project </a:t>
            </a:r>
            <a:endParaRPr lang="ko-KR" altLang="en-US" dirty="0"/>
          </a:p>
        </p:txBody>
      </p:sp>
      <p:sp>
        <p:nvSpPr>
          <p:cNvPr id="3" name="Text Placeholder 2"/>
          <p:cNvSpPr>
            <a:spLocks noGrp="1"/>
          </p:cNvSpPr>
          <p:nvPr>
            <p:ph type="body" sz="quarter" idx="11"/>
          </p:nvPr>
        </p:nvSpPr>
        <p:spPr/>
        <p:txBody>
          <a:bodyPr/>
          <a:lstStyle/>
          <a:p>
            <a:pPr lvl="0"/>
            <a:r>
              <a:rPr lang="en-US" altLang="ko-KR" dirty="0" smtClean="0"/>
              <a:t>ELITE WAREHOUSE SYSTEMS </a:t>
            </a:r>
            <a:endParaRPr lang="en-US" altLang="ko-KR" dirty="0"/>
          </a:p>
        </p:txBody>
      </p:sp>
      <p:grpSp>
        <p:nvGrpSpPr>
          <p:cNvPr id="10" name="Group 9"/>
          <p:cNvGrpSpPr/>
          <p:nvPr/>
        </p:nvGrpSpPr>
        <p:grpSpPr>
          <a:xfrm>
            <a:off x="3803177" y="1095586"/>
            <a:ext cx="4791834" cy="2717860"/>
            <a:chOff x="3687661" y="1203598"/>
            <a:chExt cx="2466459" cy="2717860"/>
          </a:xfrm>
        </p:grpSpPr>
        <p:sp>
          <p:nvSpPr>
            <p:cNvPr id="6" name="TextBox 5"/>
            <p:cNvSpPr txBox="1"/>
            <p:nvPr/>
          </p:nvSpPr>
          <p:spPr>
            <a:xfrm>
              <a:off x="3901629" y="1613134"/>
              <a:ext cx="2252491" cy="2308324"/>
            </a:xfrm>
            <a:prstGeom prst="rect">
              <a:avLst/>
            </a:prstGeom>
            <a:noFill/>
          </p:spPr>
          <p:txBody>
            <a:bodyPr wrap="square" rtlCol="0">
              <a:spAutoFit/>
            </a:bodyPr>
            <a:lstStyle/>
            <a:p>
              <a:pPr algn="ctr"/>
              <a:r>
                <a:rPr lang="en-US" sz="1200" dirty="0" smtClean="0"/>
                <a:t>MAQ Builders &amp; Developers is a construction company that is known for being some of the most structurally sound and         sustainable buildings in the modern world. Founded in 2019    by </a:t>
              </a:r>
              <a:r>
                <a:rPr lang="en-US" sz="1200" b="1" dirty="0" smtClean="0">
                  <a:latin typeface="Calibri" panose="020F0502020204030204" pitchFamily="34" charset="0"/>
                  <a:cs typeface="Calibri" panose="020F0502020204030204" pitchFamily="34" charset="0"/>
                </a:rPr>
                <a:t>Muhammad </a:t>
              </a:r>
              <a:r>
                <a:rPr lang="en-US" sz="1200" b="1" dirty="0" err="1" smtClean="0">
                  <a:latin typeface="Calibri" panose="020F0502020204030204" pitchFamily="34" charset="0"/>
                  <a:cs typeface="Calibri" panose="020F0502020204030204" pitchFamily="34" charset="0"/>
                </a:rPr>
                <a:t>Asim</a:t>
              </a:r>
              <a:r>
                <a:rPr lang="en-US" sz="1200" b="1" dirty="0" smtClean="0">
                  <a:latin typeface="Calibri" panose="020F0502020204030204" pitchFamily="34" charset="0"/>
                  <a:cs typeface="Calibri" panose="020F0502020204030204" pitchFamily="34" charset="0"/>
                </a:rPr>
                <a:t> Qureshi </a:t>
              </a:r>
              <a:r>
                <a:rPr lang="en-US" sz="1200" dirty="0" smtClean="0"/>
                <a:t>the Company has become a force in the building community within a few years. The company    values teamwork, innovation, and hard work, which shows in  the company’s output. Our employees are trained to be the       best in their field and give our clients the quality service that    they deserve.</a:t>
              </a:r>
            </a:p>
            <a:p>
              <a:pPr algn="ctr"/>
              <a:endParaRPr lang="en-US" sz="1200" dirty="0"/>
            </a:p>
            <a:p>
              <a:pPr algn="ctr"/>
              <a:endParaRPr lang="en-US" sz="1200" dirty="0"/>
            </a:p>
            <a:p>
              <a:pPr algn="ctr"/>
              <a:r>
                <a:rPr lang="en-US" sz="1200" dirty="0"/>
                <a:t>We </a:t>
              </a:r>
              <a:r>
                <a:rPr lang="en-US" sz="1200" dirty="0" smtClean="0"/>
                <a:t>construct </a:t>
              </a:r>
              <a:r>
                <a:rPr lang="en-US" sz="1200" dirty="0"/>
                <a:t>Your Future !</a:t>
              </a:r>
            </a:p>
          </p:txBody>
        </p:sp>
        <p:sp>
          <p:nvSpPr>
            <p:cNvPr id="7" name="TextBox 6"/>
            <p:cNvSpPr txBox="1"/>
            <p:nvPr/>
          </p:nvSpPr>
          <p:spPr>
            <a:xfrm>
              <a:off x="3687661" y="1203598"/>
              <a:ext cx="2252491" cy="307777"/>
            </a:xfrm>
            <a:prstGeom prst="rect">
              <a:avLst/>
            </a:prstGeom>
            <a:noFill/>
          </p:spPr>
          <p:txBody>
            <a:bodyPr wrap="square" rtlCol="0">
              <a:spAutoFit/>
            </a:bodyPr>
            <a:lstStyle/>
            <a:p>
              <a:pPr algn="ctr"/>
              <a:r>
                <a:rPr lang="en-US" altLang="ko-KR" sz="1400" b="1" dirty="0" smtClean="0">
                  <a:solidFill>
                    <a:schemeClr val="tx1">
                      <a:lumMod val="75000"/>
                      <a:lumOff val="25000"/>
                    </a:schemeClr>
                  </a:solidFill>
                  <a:cs typeface="Arial" pitchFamily="34" charset="0"/>
                </a:rPr>
                <a:t>        Company Overview</a:t>
              </a:r>
              <a:endParaRPr lang="ko-KR" altLang="en-US" sz="1400" b="1" dirty="0">
                <a:solidFill>
                  <a:schemeClr val="tx1">
                    <a:lumMod val="75000"/>
                    <a:lumOff val="25000"/>
                  </a:schemeClr>
                </a:solidFill>
                <a:cs typeface="Arial" pitchFamily="34" charset="0"/>
              </a:endParaRPr>
            </a:p>
          </p:txBody>
        </p:sp>
      </p:grpSp>
      <p:sp>
        <p:nvSpPr>
          <p:cNvPr id="4" name="Rectangle 3"/>
          <p:cNvSpPr/>
          <p:nvPr/>
        </p:nvSpPr>
        <p:spPr>
          <a:xfrm>
            <a:off x="323528" y="2355726"/>
            <a:ext cx="2664296" cy="2376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 name="Rectangle 7"/>
          <p:cNvSpPr/>
          <p:nvPr/>
        </p:nvSpPr>
        <p:spPr>
          <a:xfrm>
            <a:off x="0" y="0"/>
            <a:ext cx="357709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 name="Rectangle 17"/>
          <p:cNvSpPr/>
          <p:nvPr/>
        </p:nvSpPr>
        <p:spPr>
          <a:xfrm>
            <a:off x="226084" y="375506"/>
            <a:ext cx="3193788" cy="4392488"/>
          </a:xfrm>
          <a:prstGeom prst="rect">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55124" r="10227" b="776"/>
          <a:stretch/>
        </p:blipFill>
        <p:spPr>
          <a:xfrm>
            <a:off x="238802" y="395056"/>
            <a:ext cx="3168352" cy="435338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659981"/>
            <a:ext cx="9144000" cy="680531"/>
          </a:xfrm>
          <a:prstGeom prst="rect">
            <a:avLst/>
          </a:prstGeom>
        </p:spPr>
      </p:pic>
    </p:spTree>
    <p:extLst>
      <p:ext uri="{BB962C8B-B14F-4D97-AF65-F5344CB8AC3E}">
        <p14:creationId xmlns:p14="http://schemas.microsoft.com/office/powerpoint/2010/main" xmlns="" val="195280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ame 17"/>
          <p:cNvSpPr/>
          <p:nvPr/>
        </p:nvSpPr>
        <p:spPr>
          <a:xfrm rot="18900000">
            <a:off x="6343368" y="2430572"/>
            <a:ext cx="1793332" cy="1793332"/>
          </a:xfrm>
          <a:prstGeom prst="frame">
            <a:avLst>
              <a:gd name="adj1" fmla="val 48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9" name="Text Placeholder 1"/>
          <p:cNvSpPr txBox="1">
            <a:spLocks/>
          </p:cNvSpPr>
          <p:nvPr/>
        </p:nvSpPr>
        <p:spPr>
          <a:xfrm>
            <a:off x="201002" y="544493"/>
            <a:ext cx="4536504" cy="19444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b="1" dirty="0" smtClean="0">
                <a:solidFill>
                  <a:schemeClr val="tx1">
                    <a:lumMod val="75000"/>
                    <a:lumOff val="25000"/>
                  </a:schemeClr>
                </a:solidFill>
                <a:latin typeface="+mj-lt"/>
                <a:cs typeface="Arial" pitchFamily="34" charset="0"/>
              </a:rPr>
              <a:t>Up Coming Projects</a:t>
            </a:r>
            <a:endParaRPr lang="ko-KR" altLang="en-US" b="1" dirty="0">
              <a:solidFill>
                <a:schemeClr val="tx1">
                  <a:lumMod val="75000"/>
                  <a:lumOff val="25000"/>
                </a:schemeClr>
              </a:solidFill>
              <a:latin typeface="+mj-lt"/>
              <a:cs typeface="Arial" pitchFamily="34" charset="0"/>
            </a:endParaRPr>
          </a:p>
        </p:txBody>
      </p:sp>
      <p:sp>
        <p:nvSpPr>
          <p:cNvPr id="20" name="TextBox 19"/>
          <p:cNvSpPr txBox="1"/>
          <p:nvPr/>
        </p:nvSpPr>
        <p:spPr>
          <a:xfrm>
            <a:off x="201002" y="2211958"/>
            <a:ext cx="3298356" cy="2308324"/>
          </a:xfrm>
          <a:prstGeom prst="rect">
            <a:avLst/>
          </a:prstGeom>
          <a:noFill/>
        </p:spPr>
        <p:txBody>
          <a:bodyPr wrap="square" rtlCol="0">
            <a:spAutoFit/>
          </a:bodyPr>
          <a:lstStyle/>
          <a:p>
            <a:pPr algn="ctr"/>
            <a:r>
              <a:rPr lang="en-US" altLang="ko-KR" sz="1200" dirty="0" smtClean="0">
                <a:cs typeface="Arial" pitchFamily="34" charset="0"/>
              </a:rPr>
              <a:t>Our upcoming projects include Elite Warehouse systems ,Elite Five Tower Residential Apartment and Four star Hotel. </a:t>
            </a:r>
          </a:p>
          <a:p>
            <a:pPr algn="ctr"/>
            <a:r>
              <a:rPr lang="en-US" sz="1200" dirty="0" smtClean="0"/>
              <a:t>Elite Warehouse System is a large locale of </a:t>
            </a:r>
          </a:p>
          <a:p>
            <a:pPr algn="ctr"/>
            <a:r>
              <a:rPr lang="en-US" sz="1200" dirty="0" smtClean="0"/>
              <a:t>warehouses project with the aim for providing</a:t>
            </a:r>
          </a:p>
          <a:p>
            <a:pPr algn="ctr"/>
            <a:r>
              <a:rPr lang="en-US" sz="1200" dirty="0" smtClean="0"/>
              <a:t> logistics infrastructure to different industries</a:t>
            </a:r>
          </a:p>
          <a:p>
            <a:pPr algn="ctr"/>
            <a:r>
              <a:rPr lang="en-US" sz="1200" dirty="0" smtClean="0"/>
              <a:t> aiming to provide state of the art supply chain solutions under one roof. The project is </a:t>
            </a:r>
          </a:p>
          <a:p>
            <a:pPr algn="ctr"/>
            <a:r>
              <a:rPr lang="en-US" sz="1200" dirty="0" smtClean="0"/>
              <a:t>planned to affluence businesses and </a:t>
            </a:r>
          </a:p>
          <a:p>
            <a:pPr algn="ctr"/>
            <a:r>
              <a:rPr lang="en-US" sz="1200" dirty="0" smtClean="0"/>
              <a:t>advancing the industries towards smart </a:t>
            </a:r>
          </a:p>
          <a:p>
            <a:pPr algn="ctr"/>
            <a:r>
              <a:rPr lang="en-US" sz="1200" dirty="0" smtClean="0"/>
              <a:t>warehousing system.</a:t>
            </a:r>
          </a:p>
          <a:p>
            <a:pPr algn="ctr"/>
            <a:r>
              <a:rPr lang="en-US" altLang="ko-KR" sz="11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ko-KR" sz="1100" dirty="0" smtClean="0">
                <a:latin typeface="Arial Unicode MS" panose="020B0604020202020204" pitchFamily="34" charset="-128"/>
                <a:ea typeface="Arial Unicode MS" panose="020B0604020202020204" pitchFamily="34" charset="-128"/>
                <a:cs typeface="Arial Unicode MS" panose="020B0604020202020204" pitchFamily="34" charset="-128"/>
              </a:rPr>
              <a:t>Which is going to launch in Jan 2020)</a:t>
            </a:r>
            <a:endParaRPr lang="en-US" altLang="ko-KR"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Placeholder 3"/>
          <p:cNvPicPr>
            <a:picLocks noGrp="1" noChangeAspect="1"/>
          </p:cNvPicPr>
          <p:nvPr>
            <p:ph type="pic" idx="21"/>
          </p:nvPr>
        </p:nvPicPr>
        <p:blipFill>
          <a:blip r:embed="rId2" cstate="print">
            <a:extLst>
              <a:ext uri="{28A0092B-C50C-407E-A947-70E740481C1C}">
                <a14:useLocalDpi xmlns:a14="http://schemas.microsoft.com/office/drawing/2010/main" xmlns="" val="0"/>
              </a:ext>
            </a:extLst>
          </a:blip>
          <a:srcRect l="12392" r="12392"/>
          <a:stretch>
            <a:fillRect/>
          </a:stretch>
        </p:blipFill>
        <p:spPr/>
      </p:pic>
      <p:pic>
        <p:nvPicPr>
          <p:cNvPr id="6" name="Picture Placeholder 5"/>
          <p:cNvPicPr>
            <a:picLocks noGrp="1" noChangeAspect="1"/>
          </p:cNvPicPr>
          <p:nvPr>
            <p:ph type="pic" idx="18"/>
          </p:nvPr>
        </p:nvPicPr>
        <p:blipFill>
          <a:blip r:embed="rId3">
            <a:extLst>
              <a:ext uri="{28A0092B-C50C-407E-A947-70E740481C1C}">
                <a14:useLocalDpi xmlns:a14="http://schemas.microsoft.com/office/drawing/2010/main" xmlns="" val="0"/>
              </a:ext>
            </a:extLst>
          </a:blip>
          <a:srcRect l="31079" r="31079"/>
          <a:stretch>
            <a:fillRect/>
          </a:stretch>
        </p:blipFill>
        <p:spPr/>
      </p:pic>
      <p:pic>
        <p:nvPicPr>
          <p:cNvPr id="10" name="Picture Placeholder 9"/>
          <p:cNvPicPr>
            <a:picLocks noGrp="1" noChangeAspect="1"/>
          </p:cNvPicPr>
          <p:nvPr>
            <p:ph type="pic" idx="19"/>
          </p:nvPr>
        </p:nvPicPr>
        <p:blipFill>
          <a:blip r:embed="rId4" cstate="print">
            <a:extLst>
              <a:ext uri="{BEBA8EAE-BF5A-486C-A8C5-ECC9F3942E4B}">
                <a14:imgProps xmlns:a14="http://schemas.microsoft.com/office/drawing/2010/main" xmlns="">
                  <a14:imgLayer r:embed="rId5">
                    <a14:imgEffect>
                      <a14:artisticBlur/>
                    </a14:imgEffect>
                  </a14:imgLayer>
                </a14:imgProps>
              </a:ext>
              <a:ext uri="{28A0092B-C50C-407E-A947-70E740481C1C}">
                <a14:useLocalDpi xmlns:a14="http://schemas.microsoft.com/office/drawing/2010/main" xmlns="" val="0"/>
              </a:ext>
            </a:extLst>
          </a:blip>
          <a:srcRect l="20210" r="20210"/>
          <a:stretch>
            <a:fillRect/>
          </a:stretch>
        </p:blipFill>
        <p:spPr/>
      </p:pic>
      <p:pic>
        <p:nvPicPr>
          <p:cNvPr id="5" name="Picture Placeholder 4"/>
          <p:cNvPicPr>
            <a:picLocks noGrp="1" noChangeAspect="1"/>
          </p:cNvPicPr>
          <p:nvPr>
            <p:ph type="pic" idx="20"/>
          </p:nvPr>
        </p:nvPicPr>
        <p:blipFill>
          <a:blip r:embed="rId6">
            <a:extLst>
              <a:ext uri="{28A0092B-C50C-407E-A947-70E740481C1C}">
                <a14:useLocalDpi xmlns:a14="http://schemas.microsoft.com/office/drawing/2010/main" xmlns="" val="0"/>
              </a:ext>
            </a:extLst>
          </a:blip>
          <a:srcRect l="24457" r="24457"/>
          <a:stretch>
            <a:fillRect/>
          </a:stretch>
        </p:blipFill>
        <p:spPr>
          <a:xfrm>
            <a:off x="3499358" y="1481531"/>
            <a:ext cx="3681862" cy="3649326"/>
          </a:xfrm>
        </p:spPr>
      </p:pic>
    </p:spTree>
    <p:extLst>
      <p:ext uri="{BB962C8B-B14F-4D97-AF65-F5344CB8AC3E}">
        <p14:creationId xmlns:p14="http://schemas.microsoft.com/office/powerpoint/2010/main" xmlns="" val="3191137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34873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7" name="Teardrop 6"/>
          <p:cNvSpPr/>
          <p:nvPr/>
        </p:nvSpPr>
        <p:spPr>
          <a:xfrm rot="8100000">
            <a:off x="2033763" y="2925421"/>
            <a:ext cx="208612" cy="199988"/>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58" name="Picture 5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79912" y="475098"/>
            <a:ext cx="792088" cy="891198"/>
          </a:xfrm>
          <a:prstGeom prst="rect">
            <a:avLst/>
          </a:prstGeom>
        </p:spPr>
      </p:pic>
      <p:sp>
        <p:nvSpPr>
          <p:cNvPr id="17" name="Rectangle 16"/>
          <p:cNvSpPr/>
          <p:nvPr/>
        </p:nvSpPr>
        <p:spPr>
          <a:xfrm>
            <a:off x="0" y="3487316"/>
            <a:ext cx="9144000" cy="165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59" name="Picture 5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579225"/>
            <a:ext cx="9144000" cy="548774"/>
          </a:xfrm>
          <a:prstGeom prst="rect">
            <a:avLst/>
          </a:prstGeom>
        </p:spPr>
      </p:pic>
      <p:sp>
        <p:nvSpPr>
          <p:cNvPr id="60" name="Rounded Rectangle 8">
            <a:extLst>
              <a:ext uri="{FF2B5EF4-FFF2-40B4-BE49-F238E27FC236}">
                <a16:creationId xmlns="" xmlns:a16="http://schemas.microsoft.com/office/drawing/2014/main" id="{3F147F70-435D-42BC-B52C-C79751704A84}"/>
              </a:ext>
            </a:extLst>
          </p:cNvPr>
          <p:cNvSpPr/>
          <p:nvPr/>
        </p:nvSpPr>
        <p:spPr>
          <a:xfrm>
            <a:off x="1691680" y="1838434"/>
            <a:ext cx="251004" cy="240598"/>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1" name="Rounded Rectangle 3">
            <a:extLst>
              <a:ext uri="{FF2B5EF4-FFF2-40B4-BE49-F238E27FC236}">
                <a16:creationId xmlns="" xmlns:a16="http://schemas.microsoft.com/office/drawing/2014/main" id="{6FDA4625-7E9D-482A-A098-A793E454AD50}"/>
              </a:ext>
            </a:extLst>
          </p:cNvPr>
          <p:cNvSpPr>
            <a:spLocks noChangeAspect="1"/>
          </p:cNvSpPr>
          <p:nvPr/>
        </p:nvSpPr>
        <p:spPr>
          <a:xfrm>
            <a:off x="1691680" y="2278023"/>
            <a:ext cx="229484" cy="24102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2" name="Rounded Rectangle 10">
            <a:extLst>
              <a:ext uri="{FF2B5EF4-FFF2-40B4-BE49-F238E27FC236}">
                <a16:creationId xmlns="" xmlns:a16="http://schemas.microsoft.com/office/drawing/2014/main" id="{354E0152-41BE-4551-9BA5-20B294A2F20F}"/>
              </a:ext>
            </a:extLst>
          </p:cNvPr>
          <p:cNvSpPr>
            <a:spLocks noChangeAspect="1"/>
          </p:cNvSpPr>
          <p:nvPr/>
        </p:nvSpPr>
        <p:spPr>
          <a:xfrm>
            <a:off x="4356309" y="1835358"/>
            <a:ext cx="243376" cy="247436"/>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TextBox 17"/>
          <p:cNvSpPr txBox="1"/>
          <p:nvPr/>
        </p:nvSpPr>
        <p:spPr>
          <a:xfrm>
            <a:off x="1942684" y="1827979"/>
            <a:ext cx="2091039" cy="253916"/>
          </a:xfrm>
          <a:prstGeom prst="rect">
            <a:avLst/>
          </a:prstGeom>
          <a:noFill/>
        </p:spPr>
        <p:txBody>
          <a:bodyPr wrap="square" rtlCol="0">
            <a:spAutoFit/>
          </a:bodyPr>
          <a:lstStyle/>
          <a:p>
            <a:r>
              <a:rPr lang="en-US" sz="1050" dirty="0" smtClean="0">
                <a:solidFill>
                  <a:schemeClr val="bg1"/>
                </a:solidFill>
              </a:rPr>
              <a:t>MAQ Builders &amp; Developers</a:t>
            </a:r>
            <a:endParaRPr lang="en-US" sz="1050" dirty="0">
              <a:solidFill>
                <a:schemeClr val="bg1"/>
              </a:solidFill>
            </a:endParaRPr>
          </a:p>
        </p:txBody>
      </p:sp>
      <p:sp>
        <p:nvSpPr>
          <p:cNvPr id="63" name="TextBox 62"/>
          <p:cNvSpPr txBox="1"/>
          <p:nvPr/>
        </p:nvSpPr>
        <p:spPr>
          <a:xfrm>
            <a:off x="1921164" y="2248483"/>
            <a:ext cx="2091039" cy="253916"/>
          </a:xfrm>
          <a:prstGeom prst="rect">
            <a:avLst/>
          </a:prstGeom>
          <a:noFill/>
        </p:spPr>
        <p:txBody>
          <a:bodyPr wrap="square" rtlCol="0">
            <a:spAutoFit/>
          </a:bodyPr>
          <a:lstStyle/>
          <a:p>
            <a:r>
              <a:rPr lang="en-US" sz="1050" dirty="0" smtClean="0">
                <a:solidFill>
                  <a:schemeClr val="bg1"/>
                </a:solidFill>
              </a:rPr>
              <a:t>Facebook.com/</a:t>
            </a:r>
            <a:r>
              <a:rPr lang="en-US" sz="1050" dirty="0" err="1" smtClean="0">
                <a:solidFill>
                  <a:schemeClr val="bg1"/>
                </a:solidFill>
              </a:rPr>
              <a:t>maqbuilderspk</a:t>
            </a:r>
            <a:endParaRPr lang="en-US" sz="1050" dirty="0">
              <a:solidFill>
                <a:schemeClr val="bg1"/>
              </a:solidFill>
            </a:endParaRPr>
          </a:p>
        </p:txBody>
      </p:sp>
      <p:sp>
        <p:nvSpPr>
          <p:cNvPr id="64" name="TextBox 63"/>
          <p:cNvSpPr txBox="1"/>
          <p:nvPr/>
        </p:nvSpPr>
        <p:spPr>
          <a:xfrm>
            <a:off x="4716016" y="1835358"/>
            <a:ext cx="2091039" cy="253916"/>
          </a:xfrm>
          <a:prstGeom prst="rect">
            <a:avLst/>
          </a:prstGeom>
          <a:noFill/>
        </p:spPr>
        <p:txBody>
          <a:bodyPr wrap="square" rtlCol="0">
            <a:spAutoFit/>
          </a:bodyPr>
          <a:lstStyle/>
          <a:p>
            <a:r>
              <a:rPr lang="en-US" sz="1050" dirty="0" smtClean="0">
                <a:solidFill>
                  <a:schemeClr val="bg1"/>
                </a:solidFill>
              </a:rPr>
              <a:t>maqbuilderspk@gmail.com</a:t>
            </a:r>
            <a:endParaRPr lang="en-US" sz="1050" dirty="0">
              <a:solidFill>
                <a:schemeClr val="bg1"/>
              </a:solidFill>
            </a:endParaRPr>
          </a:p>
        </p:txBody>
      </p:sp>
      <p:sp>
        <p:nvSpPr>
          <p:cNvPr id="65" name="TextBox 64"/>
          <p:cNvSpPr txBox="1"/>
          <p:nvPr/>
        </p:nvSpPr>
        <p:spPr>
          <a:xfrm>
            <a:off x="2376088" y="2902051"/>
            <a:ext cx="3960441" cy="369332"/>
          </a:xfrm>
          <a:prstGeom prst="rect">
            <a:avLst/>
          </a:prstGeom>
          <a:noFill/>
        </p:spPr>
        <p:txBody>
          <a:bodyPr wrap="square" rtlCol="0">
            <a:spAutoFit/>
          </a:bodyPr>
          <a:lstStyle/>
          <a:p>
            <a:r>
              <a:rPr lang="en-US" sz="900" dirty="0">
                <a:solidFill>
                  <a:schemeClr val="bg1"/>
                </a:solidFill>
              </a:rPr>
              <a:t>Plot #4, 1st </a:t>
            </a:r>
            <a:r>
              <a:rPr lang="en-US" sz="900" dirty="0" err="1">
                <a:solidFill>
                  <a:schemeClr val="bg1"/>
                </a:solidFill>
              </a:rPr>
              <a:t>Floor,Sumya</a:t>
            </a:r>
            <a:r>
              <a:rPr lang="en-US" sz="900" dirty="0">
                <a:solidFill>
                  <a:schemeClr val="bg1"/>
                </a:solidFill>
              </a:rPr>
              <a:t> Corner </a:t>
            </a:r>
            <a:r>
              <a:rPr lang="en-US" sz="900" dirty="0" err="1">
                <a:solidFill>
                  <a:schemeClr val="bg1"/>
                </a:solidFill>
              </a:rPr>
              <a:t>Shaheed</a:t>
            </a:r>
            <a:r>
              <a:rPr lang="en-US" sz="900" dirty="0">
                <a:solidFill>
                  <a:schemeClr val="bg1"/>
                </a:solidFill>
              </a:rPr>
              <a:t>-e-</a:t>
            </a:r>
            <a:r>
              <a:rPr lang="en-US" sz="900" dirty="0" err="1">
                <a:solidFill>
                  <a:schemeClr val="bg1"/>
                </a:solidFill>
              </a:rPr>
              <a:t>Millat</a:t>
            </a:r>
            <a:r>
              <a:rPr lang="en-US" sz="900" dirty="0">
                <a:solidFill>
                  <a:schemeClr val="bg1"/>
                </a:solidFill>
              </a:rPr>
              <a:t> Road Block #3 Karachi, </a:t>
            </a:r>
            <a:r>
              <a:rPr lang="en-US" sz="900" dirty="0" smtClean="0">
                <a:solidFill>
                  <a:schemeClr val="bg1"/>
                </a:solidFill>
              </a:rPr>
              <a:t>                                          Pakistan . Karachi, Sindh, Pakistan.</a:t>
            </a:r>
            <a:endParaRPr lang="en-US" sz="900" dirty="0">
              <a:solidFill>
                <a:schemeClr val="bg1"/>
              </a:solidFill>
            </a:endParaRPr>
          </a:p>
        </p:txBody>
      </p:sp>
      <p:sp>
        <p:nvSpPr>
          <p:cNvPr id="14" name="Freeform 25">
            <a:extLst>
              <a:ext uri="{FF2B5EF4-FFF2-40B4-BE49-F238E27FC236}">
                <a16:creationId xmlns:a16="http://schemas.microsoft.com/office/drawing/2014/main" xmlns="" id="{115A3EAB-6A86-45ED-8F48-A7797A2D6676}"/>
              </a:ext>
            </a:extLst>
          </p:cNvPr>
          <p:cNvSpPr/>
          <p:nvPr/>
        </p:nvSpPr>
        <p:spPr>
          <a:xfrm>
            <a:off x="4355976" y="2234900"/>
            <a:ext cx="215505" cy="266674"/>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TextBox 14"/>
          <p:cNvSpPr txBox="1"/>
          <p:nvPr/>
        </p:nvSpPr>
        <p:spPr>
          <a:xfrm>
            <a:off x="4716016" y="2150776"/>
            <a:ext cx="2091039" cy="415498"/>
          </a:xfrm>
          <a:prstGeom prst="rect">
            <a:avLst/>
          </a:prstGeom>
          <a:noFill/>
        </p:spPr>
        <p:txBody>
          <a:bodyPr wrap="square" rtlCol="0">
            <a:spAutoFit/>
          </a:bodyPr>
          <a:lstStyle/>
          <a:p>
            <a:r>
              <a:rPr lang="en-US" sz="1050" dirty="0" smtClean="0">
                <a:solidFill>
                  <a:schemeClr val="bg1"/>
                </a:solidFill>
              </a:rPr>
              <a:t>021-3491666-9</a:t>
            </a:r>
          </a:p>
          <a:p>
            <a:r>
              <a:rPr lang="en-US" sz="1050" dirty="0" smtClean="0">
                <a:solidFill>
                  <a:schemeClr val="bg1"/>
                </a:solidFill>
              </a:rPr>
              <a:t>0300-1-627-627</a:t>
            </a:r>
            <a:endParaRPr lang="en-US" sz="1050" dirty="0">
              <a:solidFill>
                <a:schemeClr val="bg1"/>
              </a:solidFill>
            </a:endParaRPr>
          </a:p>
        </p:txBody>
      </p:sp>
    </p:spTree>
    <p:extLst>
      <p:ext uri="{BB962C8B-B14F-4D97-AF65-F5344CB8AC3E}">
        <p14:creationId xmlns:p14="http://schemas.microsoft.com/office/powerpoint/2010/main" xmlns="" val="1629145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s Slide Master">
  <a:themeElements>
    <a:clrScheme name="ALLPPT-COLOR-A17">
      <a:dk1>
        <a:sysClr val="windowText" lastClr="000000"/>
      </a:dk1>
      <a:lt1>
        <a:sysClr val="window" lastClr="FFFFFF"/>
      </a:lt1>
      <a:dk2>
        <a:srgbClr val="1F497D"/>
      </a:dk2>
      <a:lt2>
        <a:srgbClr val="EEECE1"/>
      </a:lt2>
      <a:accent1>
        <a:srgbClr val="FFCE29"/>
      </a:accent1>
      <a:accent2>
        <a:srgbClr val="F2BF27"/>
      </a:accent2>
      <a:accent3>
        <a:srgbClr val="ED1C24"/>
      </a:accent3>
      <a:accent4>
        <a:srgbClr val="FFCE29"/>
      </a:accent4>
      <a:accent5>
        <a:srgbClr val="F2BF27"/>
      </a:accent5>
      <a:accent6>
        <a:srgbClr val="ED1C24"/>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ALLPPT-COLOR-A17">
      <a:dk1>
        <a:sysClr val="windowText" lastClr="000000"/>
      </a:dk1>
      <a:lt1>
        <a:sysClr val="window" lastClr="FFFFFF"/>
      </a:lt1>
      <a:dk2>
        <a:srgbClr val="1F497D"/>
      </a:dk2>
      <a:lt2>
        <a:srgbClr val="EEECE1"/>
      </a:lt2>
      <a:accent1>
        <a:srgbClr val="FFCE29"/>
      </a:accent1>
      <a:accent2>
        <a:srgbClr val="F2BF27"/>
      </a:accent2>
      <a:accent3>
        <a:srgbClr val="ED1C24"/>
      </a:accent3>
      <a:accent4>
        <a:srgbClr val="FFCE29"/>
      </a:accent4>
      <a:accent5>
        <a:srgbClr val="F2BF27"/>
      </a:accent5>
      <a:accent6>
        <a:srgbClr val="ED1C24"/>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2435</TotalTime>
  <Words>318</Words>
  <Application>Microsoft Office PowerPoint</Application>
  <PresentationFormat>On-screen Show (16:9)</PresentationFormat>
  <Paragraphs>40</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Contents Slide Master</vt:lpstr>
      <vt:lpstr>Section Break Slide Master</vt:lpstr>
      <vt:lpstr>Slide 1</vt:lpstr>
      <vt:lpstr>Slide 2</vt:lpstr>
      <vt:lpstr>Slide 3</vt:lpstr>
      <vt:lpstr>Slide 4</vt:lpstr>
      <vt:lpstr>Slide 5</vt:lpstr>
      <vt:lpstr>Slide 6</vt:lpstr>
      <vt:lpstr>Slide 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webxzone12</cp:lastModifiedBy>
  <cp:revision>131</cp:revision>
  <dcterms:created xsi:type="dcterms:W3CDTF">2016-12-05T23:26:54Z</dcterms:created>
  <dcterms:modified xsi:type="dcterms:W3CDTF">2020-10-31T14:31:20Z</dcterms:modified>
</cp:coreProperties>
</file>